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A8D1B4-BFDF-4AAD-911D-46326FE066B5}" v="507" dt="2020-12-22T00:09:53.5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lil harizi" userId="229b57d0968989f1" providerId="Windows Live" clId="Web-{FAA8D1B4-BFDF-4AAD-911D-46326FE066B5}"/>
    <pc:docChg chg="addSld delSld modSld">
      <pc:chgData name="khalil harizi" userId="229b57d0968989f1" providerId="Windows Live" clId="Web-{FAA8D1B4-BFDF-4AAD-911D-46326FE066B5}" dt="2020-12-22T00:09:53.579" v="510"/>
      <pc:docMkLst>
        <pc:docMk/>
      </pc:docMkLst>
      <pc:sldChg chg="addSp modSp mod setBg setClrOvrMap">
        <pc:chgData name="khalil harizi" userId="229b57d0968989f1" providerId="Windows Live" clId="Web-{FAA8D1B4-BFDF-4AAD-911D-46326FE066B5}" dt="2020-12-22T00:04:32.563" v="477"/>
        <pc:sldMkLst>
          <pc:docMk/>
          <pc:sldMk cId="2029002549" sldId="256"/>
        </pc:sldMkLst>
        <pc:spChg chg="mod">
          <ac:chgData name="khalil harizi" userId="229b57d0968989f1" providerId="Windows Live" clId="Web-{FAA8D1B4-BFDF-4AAD-911D-46326FE066B5}" dt="2020-12-22T00:04:32.563" v="477"/>
          <ac:spMkLst>
            <pc:docMk/>
            <pc:sldMk cId="2029002549" sldId="256"/>
            <ac:spMk id="2" creationId="{00000000-0000-0000-0000-000000000000}"/>
          </ac:spMkLst>
        </pc:spChg>
        <pc:spChg chg="mod">
          <ac:chgData name="khalil harizi" userId="229b57d0968989f1" providerId="Windows Live" clId="Web-{FAA8D1B4-BFDF-4AAD-911D-46326FE066B5}" dt="2020-12-22T00:04:32.563" v="477"/>
          <ac:spMkLst>
            <pc:docMk/>
            <pc:sldMk cId="2029002549" sldId="256"/>
            <ac:spMk id="3" creationId="{00000000-0000-0000-0000-000000000000}"/>
          </ac:spMkLst>
        </pc:spChg>
        <pc:spChg chg="add">
          <ac:chgData name="khalil harizi" userId="229b57d0968989f1" providerId="Windows Live" clId="Web-{FAA8D1B4-BFDF-4AAD-911D-46326FE066B5}" dt="2020-12-22T00:04:32.563" v="477"/>
          <ac:spMkLst>
            <pc:docMk/>
            <pc:sldMk cId="2029002549" sldId="256"/>
            <ac:spMk id="8" creationId="{597EA66B-2AAB-42B0-9F9D-38920D8D82D7}"/>
          </ac:spMkLst>
        </pc:spChg>
        <pc:spChg chg="add">
          <ac:chgData name="khalil harizi" userId="229b57d0968989f1" providerId="Windows Live" clId="Web-{FAA8D1B4-BFDF-4AAD-911D-46326FE066B5}" dt="2020-12-22T00:04:32.563" v="477"/>
          <ac:spMkLst>
            <pc:docMk/>
            <pc:sldMk cId="2029002549" sldId="256"/>
            <ac:spMk id="10" creationId="{D360EBE3-31BB-422F-AA87-FA3873DAE484}"/>
          </ac:spMkLst>
        </pc:spChg>
      </pc:sldChg>
      <pc:sldChg chg="addSp delSp modSp new mod setBg setClrOvrMap">
        <pc:chgData name="khalil harizi" userId="229b57d0968989f1" providerId="Windows Live" clId="Web-{FAA8D1B4-BFDF-4AAD-911D-46326FE066B5}" dt="2020-12-22T00:05:42.970" v="482"/>
        <pc:sldMkLst>
          <pc:docMk/>
          <pc:sldMk cId="2017982670" sldId="257"/>
        </pc:sldMkLst>
        <pc:spChg chg="mod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2" creationId="{AEEE2A99-E9C2-4DCF-929C-9E318DA66ECC}"/>
          </ac:spMkLst>
        </pc:spChg>
        <pc:spChg chg="add del mod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3" creationId="{02FA793D-3588-4E01-97FD-D0FD3F6E00CF}"/>
          </ac:spMkLst>
        </pc:spChg>
        <pc:spChg chg="add del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5" creationId="{089A69AF-D57B-49B4-886C-D4A5DC194421}"/>
          </ac:spMkLst>
        </pc:spChg>
        <pc:spChg chg="add del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6" creationId="{CABDC08D-6093-4397-92D4-54D00E2BB1C2}"/>
          </ac:spMkLst>
        </pc:spChg>
        <pc:spChg chg="add del">
          <ac:chgData name="khalil harizi" userId="229b57d0968989f1" providerId="Windows Live" clId="Web-{FAA8D1B4-BFDF-4AAD-911D-46326FE066B5}" dt="2020-12-21T21:35:28.184" v="117"/>
          <ac:spMkLst>
            <pc:docMk/>
            <pc:sldMk cId="2017982670" sldId="257"/>
            <ac:spMk id="8" creationId="{089A69AF-D57B-49B4-886C-D4A5DC194421}"/>
          </ac:spMkLst>
        </pc:spChg>
        <pc:spChg chg="add del">
          <ac:chgData name="khalil harizi" userId="229b57d0968989f1" providerId="Windows Live" clId="Web-{FAA8D1B4-BFDF-4AAD-911D-46326FE066B5}" dt="2020-12-21T21:35:28.184" v="117"/>
          <ac:spMkLst>
            <pc:docMk/>
            <pc:sldMk cId="2017982670" sldId="257"/>
            <ac:spMk id="10" creationId="{CABDC08D-6093-4397-92D4-54D00E2BB1C2}"/>
          </ac:spMkLst>
        </pc:spChg>
        <pc:spChg chg="add del">
          <ac:chgData name="khalil harizi" userId="229b57d0968989f1" providerId="Windows Live" clId="Web-{FAA8D1B4-BFDF-4AAD-911D-46326FE066B5}" dt="2020-12-22T00:05:29.595" v="481"/>
          <ac:spMkLst>
            <pc:docMk/>
            <pc:sldMk cId="2017982670" sldId="257"/>
            <ac:spMk id="11" creationId="{B2B82547-2424-4E7A-A98B-75206EE73028}"/>
          </ac:spMkLst>
        </pc:spChg>
        <pc:spChg chg="add del">
          <ac:chgData name="khalil harizi" userId="229b57d0968989f1" providerId="Windows Live" clId="Web-{FAA8D1B4-BFDF-4AAD-911D-46326FE066B5}" dt="2020-12-22T00:05:01.235" v="479"/>
          <ac:spMkLst>
            <pc:docMk/>
            <pc:sldMk cId="2017982670" sldId="257"/>
            <ac:spMk id="12" creationId="{A3322B77-FA16-4D4E-BAA6-811C61DB3E85}"/>
          </ac:spMkLst>
        </pc:spChg>
        <pc:spChg chg="add del">
          <ac:chgData name="khalil harizi" userId="229b57d0968989f1" providerId="Windows Live" clId="Web-{FAA8D1B4-BFDF-4AAD-911D-46326FE066B5}" dt="2020-12-22T00:05:29.595" v="481"/>
          <ac:spMkLst>
            <pc:docMk/>
            <pc:sldMk cId="2017982670" sldId="257"/>
            <ac:spMk id="13" creationId="{5109BC2F-9616-4D7D-9E98-57898009A828}"/>
          </ac:spMkLst>
        </pc:spChg>
        <pc:spChg chg="add del">
          <ac:chgData name="khalil harizi" userId="229b57d0968989f1" providerId="Windows Live" clId="Web-{FAA8D1B4-BFDF-4AAD-911D-46326FE066B5}" dt="2020-12-22T00:05:01.235" v="479"/>
          <ac:spMkLst>
            <pc:docMk/>
            <pc:sldMk cId="2017982670" sldId="257"/>
            <ac:spMk id="14" creationId="{CA6EF34F-3BAD-4CD8-B05E-03BA773AE864}"/>
          </ac:spMkLst>
        </pc:spChg>
        <pc:spChg chg="add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16" creationId="{B2B82547-2424-4E7A-A98B-75206EE73028}"/>
          </ac:spMkLst>
        </pc:spChg>
        <pc:spChg chg="add">
          <ac:chgData name="khalil harizi" userId="229b57d0968989f1" providerId="Windows Live" clId="Web-{FAA8D1B4-BFDF-4AAD-911D-46326FE066B5}" dt="2020-12-22T00:05:42.970" v="482"/>
          <ac:spMkLst>
            <pc:docMk/>
            <pc:sldMk cId="2017982670" sldId="257"/>
            <ac:spMk id="17" creationId="{5109BC2F-9616-4D7D-9E98-57898009A828}"/>
          </ac:spMkLst>
        </pc:spChg>
        <pc:graphicFrameChg chg="add del">
          <ac:chgData name="khalil harizi" userId="229b57d0968989f1" providerId="Windows Live" clId="Web-{FAA8D1B4-BFDF-4AAD-911D-46326FE066B5}" dt="2020-12-22T00:05:01.235" v="479"/>
          <ac:graphicFrameMkLst>
            <pc:docMk/>
            <pc:sldMk cId="2017982670" sldId="257"/>
            <ac:graphicFrameMk id="9" creationId="{FCA5C5F8-AF0A-4A95-929A-EE9AE0DE50A3}"/>
          </ac:graphicFrameMkLst>
        </pc:graphicFrameChg>
        <pc:graphicFrameChg chg="add del">
          <ac:chgData name="khalil harizi" userId="229b57d0968989f1" providerId="Windows Live" clId="Web-{FAA8D1B4-BFDF-4AAD-911D-46326FE066B5}" dt="2020-12-22T00:05:29.595" v="481"/>
          <ac:graphicFrameMkLst>
            <pc:docMk/>
            <pc:sldMk cId="2017982670" sldId="257"/>
            <ac:graphicFrameMk id="15" creationId="{B920F66A-5DEC-4502-9780-5176D140425F}"/>
          </ac:graphicFrameMkLst>
        </pc:graphicFrameChg>
        <pc:graphicFrameChg chg="add">
          <ac:chgData name="khalil harizi" userId="229b57d0968989f1" providerId="Windows Live" clId="Web-{FAA8D1B4-BFDF-4AAD-911D-46326FE066B5}" dt="2020-12-22T00:05:42.970" v="482"/>
          <ac:graphicFrameMkLst>
            <pc:docMk/>
            <pc:sldMk cId="2017982670" sldId="257"/>
            <ac:graphicFrameMk id="18" creationId="{B920F66A-5DEC-4502-9780-5176D140425F}"/>
          </ac:graphicFrameMkLst>
        </pc:graphicFrameChg>
      </pc:sldChg>
      <pc:sldChg chg="addSp delSp modSp new mod setBg">
        <pc:chgData name="khalil harizi" userId="229b57d0968989f1" providerId="Windows Live" clId="Web-{FAA8D1B4-BFDF-4AAD-911D-46326FE066B5}" dt="2020-12-22T00:08:02.292" v="504"/>
        <pc:sldMkLst>
          <pc:docMk/>
          <pc:sldMk cId="217467231" sldId="258"/>
        </pc:sldMkLst>
        <pc:spChg chg="mod">
          <ac:chgData name="khalil harizi" userId="229b57d0968989f1" providerId="Windows Live" clId="Web-{FAA8D1B4-BFDF-4AAD-911D-46326FE066B5}" dt="2020-12-22T00:08:02.292" v="504"/>
          <ac:spMkLst>
            <pc:docMk/>
            <pc:sldMk cId="217467231" sldId="258"/>
            <ac:spMk id="2" creationId="{B4044A61-0F51-4F17-B408-4DABC3B8F217}"/>
          </ac:spMkLst>
        </pc:spChg>
        <pc:spChg chg="add mod">
          <ac:chgData name="khalil harizi" userId="229b57d0968989f1" providerId="Windows Live" clId="Web-{FAA8D1B4-BFDF-4AAD-911D-46326FE066B5}" dt="2020-12-22T00:08:02.292" v="504"/>
          <ac:spMkLst>
            <pc:docMk/>
            <pc:sldMk cId="217467231" sldId="258"/>
            <ac:spMk id="3" creationId="{4F63EFED-6DEA-4927-979B-DBEAA69AE92A}"/>
          </ac:spMkLst>
        </pc:spChg>
        <pc:spChg chg="add del">
          <ac:chgData name="khalil harizi" userId="229b57d0968989f1" providerId="Windows Live" clId="Web-{FAA8D1B4-BFDF-4AAD-911D-46326FE066B5}" dt="2020-12-22T00:08:02.292" v="504"/>
          <ac:spMkLst>
            <pc:docMk/>
            <pc:sldMk cId="217467231" sldId="258"/>
            <ac:spMk id="8" creationId="{8EE457FF-670E-4EC1-ACD4-1173DA9A7975}"/>
          </ac:spMkLst>
        </pc:spChg>
        <pc:spChg chg="add del">
          <ac:chgData name="khalil harizi" userId="229b57d0968989f1" providerId="Windows Live" clId="Web-{FAA8D1B4-BFDF-4AAD-911D-46326FE066B5}" dt="2020-12-22T00:08:02.292" v="504"/>
          <ac:spMkLst>
            <pc:docMk/>
            <pc:sldMk cId="217467231" sldId="258"/>
            <ac:spMk id="10" creationId="{089A69AF-D57B-49B4-886C-D4A5DC194421}"/>
          </ac:spMkLst>
        </pc:spChg>
        <pc:spChg chg="add del">
          <ac:chgData name="khalil harizi" userId="229b57d0968989f1" providerId="Windows Live" clId="Web-{FAA8D1B4-BFDF-4AAD-911D-46326FE066B5}" dt="2020-12-22T00:08:02.292" v="504"/>
          <ac:spMkLst>
            <pc:docMk/>
            <pc:sldMk cId="217467231" sldId="258"/>
            <ac:spMk id="12" creationId="{CABDC08D-6093-4397-92D4-54D00E2BB1C2}"/>
          </ac:spMkLst>
        </pc:spChg>
        <pc:spChg chg="add del">
          <ac:chgData name="khalil harizi" userId="229b57d0968989f1" providerId="Windows Live" clId="Web-{FAA8D1B4-BFDF-4AAD-911D-46326FE066B5}" dt="2020-12-22T00:07:35.461" v="495"/>
          <ac:spMkLst>
            <pc:docMk/>
            <pc:sldMk cId="217467231" sldId="258"/>
            <ac:spMk id="17" creationId="{8EE457FF-670E-4EC1-ACD4-1173DA9A7975}"/>
          </ac:spMkLst>
        </pc:spChg>
        <pc:spChg chg="add del">
          <ac:chgData name="khalil harizi" userId="229b57d0968989f1" providerId="Windows Live" clId="Web-{FAA8D1B4-BFDF-4AAD-911D-46326FE066B5}" dt="2020-12-22T00:07:35.461" v="495"/>
          <ac:spMkLst>
            <pc:docMk/>
            <pc:sldMk cId="217467231" sldId="258"/>
            <ac:spMk id="19" creationId="{F1E0D4A3-ECB8-4689-ABDB-9CE848CE83B9}"/>
          </ac:spMkLst>
        </pc:spChg>
        <pc:spChg chg="add del">
          <ac:chgData name="khalil harizi" userId="229b57d0968989f1" providerId="Windows Live" clId="Web-{FAA8D1B4-BFDF-4AAD-911D-46326FE066B5}" dt="2020-12-22T00:07:35.461" v="495"/>
          <ac:spMkLst>
            <pc:docMk/>
            <pc:sldMk cId="217467231" sldId="258"/>
            <ac:spMk id="21" creationId="{8854772B-9C8F-4037-89E0-3A45208AB395}"/>
          </ac:spMkLst>
        </pc:spChg>
      </pc:sldChg>
      <pc:sldChg chg="addSp modSp new">
        <pc:chgData name="khalil harizi" userId="229b57d0968989f1" providerId="Windows Live" clId="Web-{FAA8D1B4-BFDF-4AAD-911D-46326FE066B5}" dt="2020-12-21T21:58:45.600" v="268" actId="1076"/>
        <pc:sldMkLst>
          <pc:docMk/>
          <pc:sldMk cId="3371622265" sldId="259"/>
        </pc:sldMkLst>
        <pc:spChg chg="mod">
          <ac:chgData name="khalil harizi" userId="229b57d0968989f1" providerId="Windows Live" clId="Web-{FAA8D1B4-BFDF-4AAD-911D-46326FE066B5}" dt="2020-12-21T21:54:00.409" v="231" actId="20577"/>
          <ac:spMkLst>
            <pc:docMk/>
            <pc:sldMk cId="3371622265" sldId="259"/>
            <ac:spMk id="2" creationId="{1AF8F098-AFC2-4D44-9613-5A84C3549E62}"/>
          </ac:spMkLst>
        </pc:spChg>
        <pc:spChg chg="add mod">
          <ac:chgData name="khalil harizi" userId="229b57d0968989f1" providerId="Windows Live" clId="Web-{FAA8D1B4-BFDF-4AAD-911D-46326FE066B5}" dt="2020-12-21T21:58:45.600" v="268" actId="1076"/>
          <ac:spMkLst>
            <pc:docMk/>
            <pc:sldMk cId="3371622265" sldId="259"/>
            <ac:spMk id="3" creationId="{492B641A-E347-476F-9AE2-A75BA3248DA7}"/>
          </ac:spMkLst>
        </pc:spChg>
      </pc:sldChg>
      <pc:sldChg chg="addSp modSp new">
        <pc:chgData name="khalil harizi" userId="229b57d0968989f1" providerId="Windows Live" clId="Web-{FAA8D1B4-BFDF-4AAD-911D-46326FE066B5}" dt="2020-12-21T22:06:12.997" v="324" actId="1076"/>
        <pc:sldMkLst>
          <pc:docMk/>
          <pc:sldMk cId="568516256" sldId="260"/>
        </pc:sldMkLst>
        <pc:spChg chg="mod">
          <ac:chgData name="khalil harizi" userId="229b57d0968989f1" providerId="Windows Live" clId="Web-{FAA8D1B4-BFDF-4AAD-911D-46326FE066B5}" dt="2020-12-21T21:59:20.351" v="272" actId="20577"/>
          <ac:spMkLst>
            <pc:docMk/>
            <pc:sldMk cId="568516256" sldId="260"/>
            <ac:spMk id="2" creationId="{5D50BDD0-055D-450A-ACE4-ED3AE2013731}"/>
          </ac:spMkLst>
        </pc:spChg>
        <pc:spChg chg="add mod">
          <ac:chgData name="khalil harizi" userId="229b57d0968989f1" providerId="Windows Live" clId="Web-{FAA8D1B4-BFDF-4AAD-911D-46326FE066B5}" dt="2020-12-21T22:06:12.997" v="324" actId="1076"/>
          <ac:spMkLst>
            <pc:docMk/>
            <pc:sldMk cId="568516256" sldId="260"/>
            <ac:spMk id="3" creationId="{749DBEA6-FB87-41FE-BA10-96BF51F804C5}"/>
          </ac:spMkLst>
        </pc:spChg>
      </pc:sldChg>
      <pc:sldChg chg="addSp modSp new">
        <pc:chgData name="khalil harizi" userId="229b57d0968989f1" providerId="Windows Live" clId="Web-{FAA8D1B4-BFDF-4AAD-911D-46326FE066B5}" dt="2020-12-21T23:07:46.094" v="359" actId="1076"/>
        <pc:sldMkLst>
          <pc:docMk/>
          <pc:sldMk cId="672698868" sldId="261"/>
        </pc:sldMkLst>
        <pc:spChg chg="mod">
          <ac:chgData name="khalil harizi" userId="229b57d0968989f1" providerId="Windows Live" clId="Web-{FAA8D1B4-BFDF-4AAD-911D-46326FE066B5}" dt="2020-12-21T22:08:17.202" v="347" actId="20577"/>
          <ac:spMkLst>
            <pc:docMk/>
            <pc:sldMk cId="672698868" sldId="261"/>
            <ac:spMk id="2" creationId="{0EAAC83F-0B96-4DE5-9A23-281EF91CA93F}"/>
          </ac:spMkLst>
        </pc:spChg>
        <pc:picChg chg="add mod">
          <ac:chgData name="khalil harizi" userId="229b57d0968989f1" providerId="Windows Live" clId="Web-{FAA8D1B4-BFDF-4AAD-911D-46326FE066B5}" dt="2020-12-21T23:07:46.094" v="359" actId="1076"/>
          <ac:picMkLst>
            <pc:docMk/>
            <pc:sldMk cId="672698868" sldId="261"/>
            <ac:picMk id="3" creationId="{8D55636D-0420-403E-AC89-CB43315AC03A}"/>
          </ac:picMkLst>
        </pc:picChg>
      </pc:sldChg>
      <pc:sldChg chg="addSp delSp modSp new">
        <pc:chgData name="khalil harizi" userId="229b57d0968989f1" providerId="Windows Live" clId="Web-{FAA8D1B4-BFDF-4AAD-911D-46326FE066B5}" dt="2020-12-21T23:13:49.341" v="374" actId="1076"/>
        <pc:sldMkLst>
          <pc:docMk/>
          <pc:sldMk cId="189513767" sldId="262"/>
        </pc:sldMkLst>
        <pc:spChg chg="del mod">
          <ac:chgData name="khalil harizi" userId="229b57d0968989f1" providerId="Windows Live" clId="Web-{FAA8D1B4-BFDF-4AAD-911D-46326FE066B5}" dt="2020-12-21T23:08:48.173" v="369"/>
          <ac:spMkLst>
            <pc:docMk/>
            <pc:sldMk cId="189513767" sldId="262"/>
            <ac:spMk id="2" creationId="{56C04B8A-62FE-4ECB-9B87-BDFF22C5F64C}"/>
          </ac:spMkLst>
        </pc:spChg>
        <pc:spChg chg="add mod">
          <ac:chgData name="khalil harizi" userId="229b57d0968989f1" providerId="Windows Live" clId="Web-{FAA8D1B4-BFDF-4AAD-911D-46326FE066B5}" dt="2020-12-21T23:08:39.205" v="368" actId="20577"/>
          <ac:spMkLst>
            <pc:docMk/>
            <pc:sldMk cId="189513767" sldId="262"/>
            <ac:spMk id="4" creationId="{56D95BCE-6303-45C3-9EA7-A53901174A38}"/>
          </ac:spMkLst>
        </pc:spChg>
        <pc:picChg chg="add mod">
          <ac:chgData name="khalil harizi" userId="229b57d0968989f1" providerId="Windows Live" clId="Web-{FAA8D1B4-BFDF-4AAD-911D-46326FE066B5}" dt="2020-12-21T23:13:49.341" v="374" actId="1076"/>
          <ac:picMkLst>
            <pc:docMk/>
            <pc:sldMk cId="189513767" sldId="262"/>
            <ac:picMk id="5" creationId="{1949423B-A168-495B-82F9-10CC67100D7C}"/>
          </ac:picMkLst>
        </pc:picChg>
      </pc:sldChg>
      <pc:sldChg chg="new del">
        <pc:chgData name="khalil harizi" userId="229b57d0968989f1" providerId="Windows Live" clId="Web-{FAA8D1B4-BFDF-4AAD-911D-46326FE066B5}" dt="2020-12-21T23:07:44.688" v="358"/>
        <pc:sldMkLst>
          <pc:docMk/>
          <pc:sldMk cId="1966822887" sldId="262"/>
        </pc:sldMkLst>
      </pc:sldChg>
      <pc:sldChg chg="addSp delSp modSp new mod setBg setClrOvrMap">
        <pc:chgData name="khalil harizi" userId="229b57d0968989f1" providerId="Windows Live" clId="Web-{FAA8D1B4-BFDF-4AAD-911D-46326FE066B5}" dt="2020-12-22T00:07:26.711" v="494"/>
        <pc:sldMkLst>
          <pc:docMk/>
          <pc:sldMk cId="526665438" sldId="263"/>
        </pc:sldMkLst>
        <pc:spChg chg="del">
          <ac:chgData name="khalil harizi" userId="229b57d0968989f1" providerId="Windows Live" clId="Web-{FAA8D1B4-BFDF-4AAD-911D-46326FE066B5}" dt="2020-12-21T23:14:29.435" v="376"/>
          <ac:spMkLst>
            <pc:docMk/>
            <pc:sldMk cId="526665438" sldId="263"/>
            <ac:spMk id="2" creationId="{4A3495BF-7D71-46D0-B624-0A57F613E087}"/>
          </ac:spMkLst>
        </pc:spChg>
        <pc:spChg chg="add mod">
          <ac:chgData name="khalil harizi" userId="229b57d0968989f1" providerId="Windows Live" clId="Web-{FAA8D1B4-BFDF-4AAD-911D-46326FE066B5}" dt="2020-12-22T00:07:26.711" v="494"/>
          <ac:spMkLst>
            <pc:docMk/>
            <pc:sldMk cId="526665438" sldId="263"/>
            <ac:spMk id="4" creationId="{5E9B83E1-766C-4F53-9F1B-5F8D6CE7B72C}"/>
          </ac:spMkLst>
        </pc:spChg>
        <pc:spChg chg="add del">
          <ac:chgData name="khalil harizi" userId="229b57d0968989f1" providerId="Windows Live" clId="Web-{FAA8D1B4-BFDF-4AAD-911D-46326FE066B5}" dt="2020-12-22T00:07:26.711" v="494"/>
          <ac:spMkLst>
            <pc:docMk/>
            <pc:sldMk cId="526665438" sldId="263"/>
            <ac:spMk id="10" creationId="{133F8CB7-795C-4272-9073-64D8CF97F220}"/>
          </ac:spMkLst>
        </pc:spChg>
        <pc:spChg chg="add del">
          <ac:chgData name="khalil harizi" userId="229b57d0968989f1" providerId="Windows Live" clId="Web-{FAA8D1B4-BFDF-4AAD-911D-46326FE066B5}" dt="2020-12-22T00:07:26.711" v="494"/>
          <ac:spMkLst>
            <pc:docMk/>
            <pc:sldMk cId="526665438" sldId="263"/>
            <ac:spMk id="12" creationId="{B7743172-17A8-4FA4-8434-B813E03B7665}"/>
          </ac:spMkLst>
        </pc:spChg>
        <pc:spChg chg="add del">
          <ac:chgData name="khalil harizi" userId="229b57d0968989f1" providerId="Windows Live" clId="Web-{FAA8D1B4-BFDF-4AAD-911D-46326FE066B5}" dt="2020-12-22T00:07:26.711" v="494"/>
          <ac:spMkLst>
            <pc:docMk/>
            <pc:sldMk cId="526665438" sldId="263"/>
            <ac:spMk id="14" creationId="{4CE1233C-FD2F-489E-BFDE-086F5FED6491}"/>
          </ac:spMkLst>
        </pc:spChg>
        <pc:picChg chg="add mod">
          <ac:chgData name="khalil harizi" userId="229b57d0968989f1" providerId="Windows Live" clId="Web-{FAA8D1B4-BFDF-4AAD-911D-46326FE066B5}" dt="2020-12-22T00:07:26.711" v="494"/>
          <ac:picMkLst>
            <pc:docMk/>
            <pc:sldMk cId="526665438" sldId="263"/>
            <ac:picMk id="5" creationId="{71CB6FA7-1BFF-4601-9374-4C0003EA7479}"/>
          </ac:picMkLst>
        </pc:picChg>
      </pc:sldChg>
      <pc:sldChg chg="addSp delSp modSp new">
        <pc:chgData name="khalil harizi" userId="229b57d0968989f1" providerId="Windows Live" clId="Web-{FAA8D1B4-BFDF-4AAD-911D-46326FE066B5}" dt="2020-12-21T23:23:41.640" v="396" actId="14100"/>
        <pc:sldMkLst>
          <pc:docMk/>
          <pc:sldMk cId="2237441251" sldId="264"/>
        </pc:sldMkLst>
        <pc:spChg chg="del">
          <ac:chgData name="khalil harizi" userId="229b57d0968989f1" providerId="Windows Live" clId="Web-{FAA8D1B4-BFDF-4AAD-911D-46326FE066B5}" dt="2020-12-21T23:18:50.912" v="385"/>
          <ac:spMkLst>
            <pc:docMk/>
            <pc:sldMk cId="2237441251" sldId="264"/>
            <ac:spMk id="2" creationId="{204A5EA1-5577-4DE6-9673-D3AAE71CDFFB}"/>
          </ac:spMkLst>
        </pc:spChg>
        <pc:spChg chg="add">
          <ac:chgData name="khalil harizi" userId="229b57d0968989f1" providerId="Windows Live" clId="Web-{FAA8D1B4-BFDF-4AAD-911D-46326FE066B5}" dt="2020-12-21T23:19:21.631" v="390"/>
          <ac:spMkLst>
            <pc:docMk/>
            <pc:sldMk cId="2237441251" sldId="264"/>
            <ac:spMk id="6" creationId="{EB6CFFE1-406D-4D99-B637-7BCA08E39C81}"/>
          </ac:spMkLst>
        </pc:spChg>
        <pc:picChg chg="add del mod">
          <ac:chgData name="khalil harizi" userId="229b57d0968989f1" providerId="Windows Live" clId="Web-{FAA8D1B4-BFDF-4AAD-911D-46326FE066B5}" dt="2020-12-21T23:18:55.022" v="387"/>
          <ac:picMkLst>
            <pc:docMk/>
            <pc:sldMk cId="2237441251" sldId="264"/>
            <ac:picMk id="3" creationId="{893E4A2F-5458-4233-AD33-1536DBC24D00}"/>
          </ac:picMkLst>
        </pc:picChg>
        <pc:picChg chg="add del mod">
          <ac:chgData name="khalil harizi" userId="229b57d0968989f1" providerId="Windows Live" clId="Web-{FAA8D1B4-BFDF-4AAD-911D-46326FE066B5}" dt="2020-12-21T23:19:09.756" v="389"/>
          <ac:picMkLst>
            <pc:docMk/>
            <pc:sldMk cId="2237441251" sldId="264"/>
            <ac:picMk id="4" creationId="{9740F110-C78D-4919-8FBF-2733B255F39E}"/>
          </ac:picMkLst>
        </pc:picChg>
        <pc:picChg chg="add mod">
          <ac:chgData name="khalil harizi" userId="229b57d0968989f1" providerId="Windows Live" clId="Web-{FAA8D1B4-BFDF-4AAD-911D-46326FE066B5}" dt="2020-12-21T23:23:41.640" v="396" actId="14100"/>
          <ac:picMkLst>
            <pc:docMk/>
            <pc:sldMk cId="2237441251" sldId="264"/>
            <ac:picMk id="7" creationId="{C08D90B5-4237-4E61-8DF0-F3E23C932EB0}"/>
          </ac:picMkLst>
        </pc:picChg>
      </pc:sldChg>
      <pc:sldChg chg="addSp delSp modSp new">
        <pc:chgData name="khalil harizi" userId="229b57d0968989f1" providerId="Windows Live" clId="Web-{FAA8D1B4-BFDF-4AAD-911D-46326FE066B5}" dt="2020-12-21T23:35:31.975" v="407" actId="14100"/>
        <pc:sldMkLst>
          <pc:docMk/>
          <pc:sldMk cId="2436344048" sldId="265"/>
        </pc:sldMkLst>
        <pc:spChg chg="del">
          <ac:chgData name="khalil harizi" userId="229b57d0968989f1" providerId="Windows Live" clId="Web-{FAA8D1B4-BFDF-4AAD-911D-46326FE066B5}" dt="2020-12-21T23:33:43.208" v="398"/>
          <ac:spMkLst>
            <pc:docMk/>
            <pc:sldMk cId="2436344048" sldId="265"/>
            <ac:spMk id="2" creationId="{E5347D68-35A1-41AE-8E3D-0B19EE036080}"/>
          </ac:spMkLst>
        </pc:spChg>
        <pc:spChg chg="add">
          <ac:chgData name="khalil harizi" userId="229b57d0968989f1" providerId="Windows Live" clId="Web-{FAA8D1B4-BFDF-4AAD-911D-46326FE066B5}" dt="2020-12-21T23:33:45.458" v="399"/>
          <ac:spMkLst>
            <pc:docMk/>
            <pc:sldMk cId="2436344048" sldId="265"/>
            <ac:spMk id="4" creationId="{D7CED519-B7FE-4FE1-B774-4B3AE057F7FB}"/>
          </ac:spMkLst>
        </pc:spChg>
        <pc:picChg chg="add mod">
          <ac:chgData name="khalil harizi" userId="229b57d0968989f1" providerId="Windows Live" clId="Web-{FAA8D1B4-BFDF-4AAD-911D-46326FE066B5}" dt="2020-12-21T23:35:31.975" v="407" actId="14100"/>
          <ac:picMkLst>
            <pc:docMk/>
            <pc:sldMk cId="2436344048" sldId="265"/>
            <ac:picMk id="5" creationId="{1A0BAA75-FA4F-40A5-9760-20A12F933D0B}"/>
          </ac:picMkLst>
        </pc:picChg>
      </pc:sldChg>
      <pc:sldChg chg="addSp delSp modSp new">
        <pc:chgData name="khalil harizi" userId="229b57d0968989f1" providerId="Windows Live" clId="Web-{FAA8D1B4-BFDF-4AAD-911D-46326FE066B5}" dt="2020-12-21T23:40:24.365" v="421" actId="14100"/>
        <pc:sldMkLst>
          <pc:docMk/>
          <pc:sldMk cId="3935666374" sldId="266"/>
        </pc:sldMkLst>
        <pc:spChg chg="del">
          <ac:chgData name="khalil harizi" userId="229b57d0968989f1" providerId="Windows Live" clId="Web-{FAA8D1B4-BFDF-4AAD-911D-46326FE066B5}" dt="2020-12-21T23:39:09.899" v="409"/>
          <ac:spMkLst>
            <pc:docMk/>
            <pc:sldMk cId="3935666374" sldId="266"/>
            <ac:spMk id="2" creationId="{3145BFBF-8E81-42DC-B309-D4DDF97C8753}"/>
          </ac:spMkLst>
        </pc:spChg>
        <pc:spChg chg="add">
          <ac:chgData name="khalil harizi" userId="229b57d0968989f1" providerId="Windows Live" clId="Web-{FAA8D1B4-BFDF-4AAD-911D-46326FE066B5}" dt="2020-12-21T23:39:10.727" v="410"/>
          <ac:spMkLst>
            <pc:docMk/>
            <pc:sldMk cId="3935666374" sldId="266"/>
            <ac:spMk id="4" creationId="{63A2ADDA-CEC0-4C9A-8F25-5B175EBF076E}"/>
          </ac:spMkLst>
        </pc:spChg>
        <pc:picChg chg="add mod">
          <ac:chgData name="khalil harizi" userId="229b57d0968989f1" providerId="Windows Live" clId="Web-{FAA8D1B4-BFDF-4AAD-911D-46326FE066B5}" dt="2020-12-21T23:40:24.365" v="421" actId="14100"/>
          <ac:picMkLst>
            <pc:docMk/>
            <pc:sldMk cId="3935666374" sldId="266"/>
            <ac:picMk id="5" creationId="{D638C4B1-068A-49EA-B40C-9543746D7E1B}"/>
          </ac:picMkLst>
        </pc:picChg>
      </pc:sldChg>
      <pc:sldChg chg="addSp delSp modSp new">
        <pc:chgData name="khalil harizi" userId="229b57d0968989f1" providerId="Windows Live" clId="Web-{FAA8D1B4-BFDF-4AAD-911D-46326FE066B5}" dt="2020-12-21T23:45:43.585" v="434" actId="14100"/>
        <pc:sldMkLst>
          <pc:docMk/>
          <pc:sldMk cId="2996051649" sldId="267"/>
        </pc:sldMkLst>
        <pc:spChg chg="del">
          <ac:chgData name="khalil harizi" userId="229b57d0968989f1" providerId="Windows Live" clId="Web-{FAA8D1B4-BFDF-4AAD-911D-46326FE066B5}" dt="2020-12-21T23:41:25.365" v="423"/>
          <ac:spMkLst>
            <pc:docMk/>
            <pc:sldMk cId="2996051649" sldId="267"/>
            <ac:spMk id="2" creationId="{8CC26CA2-0E5A-47A9-90B9-54078520FBA0}"/>
          </ac:spMkLst>
        </pc:spChg>
        <pc:spChg chg="add">
          <ac:chgData name="khalil harizi" userId="229b57d0968989f1" providerId="Windows Live" clId="Web-{FAA8D1B4-BFDF-4AAD-911D-46326FE066B5}" dt="2020-12-21T23:41:27.912" v="424"/>
          <ac:spMkLst>
            <pc:docMk/>
            <pc:sldMk cId="2996051649" sldId="267"/>
            <ac:spMk id="4" creationId="{63B422C6-825F-40EF-9CDE-0B63F2640F53}"/>
          </ac:spMkLst>
        </pc:spChg>
        <pc:picChg chg="add mod">
          <ac:chgData name="khalil harizi" userId="229b57d0968989f1" providerId="Windows Live" clId="Web-{FAA8D1B4-BFDF-4AAD-911D-46326FE066B5}" dt="2020-12-21T23:45:43.585" v="434" actId="14100"/>
          <ac:picMkLst>
            <pc:docMk/>
            <pc:sldMk cId="2996051649" sldId="267"/>
            <ac:picMk id="5" creationId="{A588FCB9-0CCB-41DB-B025-976709F36C23}"/>
          </ac:picMkLst>
        </pc:picChg>
      </pc:sldChg>
      <pc:sldChg chg="addSp delSp modSp new">
        <pc:chgData name="khalil harizi" userId="229b57d0968989f1" providerId="Windows Live" clId="Web-{FAA8D1B4-BFDF-4AAD-911D-46326FE066B5}" dt="2020-12-21T23:51:15.248" v="444" actId="14100"/>
        <pc:sldMkLst>
          <pc:docMk/>
          <pc:sldMk cId="2035634240" sldId="268"/>
        </pc:sldMkLst>
        <pc:spChg chg="del">
          <ac:chgData name="khalil harizi" userId="229b57d0968989f1" providerId="Windows Live" clId="Web-{FAA8D1B4-BFDF-4AAD-911D-46326FE066B5}" dt="2020-12-21T23:50:33.622" v="436"/>
          <ac:spMkLst>
            <pc:docMk/>
            <pc:sldMk cId="2035634240" sldId="268"/>
            <ac:spMk id="2" creationId="{406077B2-267D-4437-A6FB-74AD4EACF434}"/>
          </ac:spMkLst>
        </pc:spChg>
        <pc:spChg chg="add">
          <ac:chgData name="khalil harizi" userId="229b57d0968989f1" providerId="Windows Live" clId="Web-{FAA8D1B4-BFDF-4AAD-911D-46326FE066B5}" dt="2020-12-21T23:50:35.169" v="437"/>
          <ac:spMkLst>
            <pc:docMk/>
            <pc:sldMk cId="2035634240" sldId="268"/>
            <ac:spMk id="4" creationId="{C35E6230-6940-43D6-A599-A62F5E268FCF}"/>
          </ac:spMkLst>
        </pc:spChg>
        <pc:picChg chg="add mod">
          <ac:chgData name="khalil harizi" userId="229b57d0968989f1" providerId="Windows Live" clId="Web-{FAA8D1B4-BFDF-4AAD-911D-46326FE066B5}" dt="2020-12-21T23:51:15.248" v="444" actId="14100"/>
          <ac:picMkLst>
            <pc:docMk/>
            <pc:sldMk cId="2035634240" sldId="268"/>
            <ac:picMk id="5" creationId="{36B68CD0-AA42-4067-9D40-20CD54A82E69}"/>
          </ac:picMkLst>
        </pc:picChg>
      </pc:sldChg>
      <pc:sldChg chg="addSp delSp modSp new">
        <pc:chgData name="khalil harizi" userId="229b57d0968989f1" providerId="Windows Live" clId="Web-{FAA8D1B4-BFDF-4AAD-911D-46326FE066B5}" dt="2020-12-21T23:56:39.707" v="454" actId="1076"/>
        <pc:sldMkLst>
          <pc:docMk/>
          <pc:sldMk cId="3842197104" sldId="269"/>
        </pc:sldMkLst>
        <pc:spChg chg="del">
          <ac:chgData name="khalil harizi" userId="229b57d0968989f1" providerId="Windows Live" clId="Web-{FAA8D1B4-BFDF-4AAD-911D-46326FE066B5}" dt="2020-12-21T23:56:05.629" v="446"/>
          <ac:spMkLst>
            <pc:docMk/>
            <pc:sldMk cId="3842197104" sldId="269"/>
            <ac:spMk id="2" creationId="{DC8680FE-CCFE-48C1-96F2-FFD349F31902}"/>
          </ac:spMkLst>
        </pc:spChg>
        <pc:spChg chg="add">
          <ac:chgData name="khalil harizi" userId="229b57d0968989f1" providerId="Windows Live" clId="Web-{FAA8D1B4-BFDF-4AAD-911D-46326FE066B5}" dt="2020-12-21T23:56:06.957" v="447"/>
          <ac:spMkLst>
            <pc:docMk/>
            <pc:sldMk cId="3842197104" sldId="269"/>
            <ac:spMk id="4" creationId="{93DF400D-3ED9-4E4E-BA4E-1FE14C4F81B4}"/>
          </ac:spMkLst>
        </pc:spChg>
        <pc:picChg chg="add mod">
          <ac:chgData name="khalil harizi" userId="229b57d0968989f1" providerId="Windows Live" clId="Web-{FAA8D1B4-BFDF-4AAD-911D-46326FE066B5}" dt="2020-12-21T23:56:39.707" v="454" actId="1076"/>
          <ac:picMkLst>
            <pc:docMk/>
            <pc:sldMk cId="3842197104" sldId="269"/>
            <ac:picMk id="5" creationId="{452D03A0-E67F-4FF3-B312-3870D61475CA}"/>
          </ac:picMkLst>
        </pc:picChg>
      </pc:sldChg>
      <pc:sldChg chg="addSp delSp modSp new">
        <pc:chgData name="khalil harizi" userId="229b57d0968989f1" providerId="Windows Live" clId="Web-{FAA8D1B4-BFDF-4AAD-911D-46326FE066B5}" dt="2020-12-22T00:00:56.296" v="466" actId="1076"/>
        <pc:sldMkLst>
          <pc:docMk/>
          <pc:sldMk cId="3647881885" sldId="270"/>
        </pc:sldMkLst>
        <pc:spChg chg="del">
          <ac:chgData name="khalil harizi" userId="229b57d0968989f1" providerId="Windows Live" clId="Web-{FAA8D1B4-BFDF-4AAD-911D-46326FE066B5}" dt="2020-12-22T00:00:16.102" v="456"/>
          <ac:spMkLst>
            <pc:docMk/>
            <pc:sldMk cId="3647881885" sldId="270"/>
            <ac:spMk id="2" creationId="{BF788BFF-6F60-45E9-B387-96B973F05D74}"/>
          </ac:spMkLst>
        </pc:spChg>
        <pc:spChg chg="add">
          <ac:chgData name="khalil harizi" userId="229b57d0968989f1" providerId="Windows Live" clId="Web-{FAA8D1B4-BFDF-4AAD-911D-46326FE066B5}" dt="2020-12-22T00:00:17.821" v="457"/>
          <ac:spMkLst>
            <pc:docMk/>
            <pc:sldMk cId="3647881885" sldId="270"/>
            <ac:spMk id="4" creationId="{18DA6538-41D9-4076-8512-C11E4B3EE73B}"/>
          </ac:spMkLst>
        </pc:spChg>
        <pc:picChg chg="add mod">
          <ac:chgData name="khalil harizi" userId="229b57d0968989f1" providerId="Windows Live" clId="Web-{FAA8D1B4-BFDF-4AAD-911D-46326FE066B5}" dt="2020-12-22T00:00:56.296" v="466" actId="1076"/>
          <ac:picMkLst>
            <pc:docMk/>
            <pc:sldMk cId="3647881885" sldId="270"/>
            <ac:picMk id="5" creationId="{FE32CC06-B93F-41AF-888C-4FFB3AFE0CC5}"/>
          </ac:picMkLst>
        </pc:picChg>
      </pc:sldChg>
      <pc:sldChg chg="addSp delSp modSp new mod setBg">
        <pc:chgData name="khalil harizi" userId="229b57d0968989f1" providerId="Windows Live" clId="Web-{FAA8D1B4-BFDF-4AAD-911D-46326FE066B5}" dt="2020-12-22T00:09:53.579" v="510"/>
        <pc:sldMkLst>
          <pc:docMk/>
          <pc:sldMk cId="937929127" sldId="271"/>
        </pc:sldMkLst>
        <pc:spChg chg="del">
          <ac:chgData name="khalil harizi" userId="229b57d0968989f1" providerId="Windows Live" clId="Web-{FAA8D1B4-BFDF-4AAD-911D-46326FE066B5}" dt="2020-12-22T00:01:16.593" v="468"/>
          <ac:spMkLst>
            <pc:docMk/>
            <pc:sldMk cId="937929127" sldId="271"/>
            <ac:spMk id="2" creationId="{09967C87-9E90-4EE3-B035-CE8D236DCB3B}"/>
          </ac:spMkLst>
        </pc:spChg>
        <pc:spChg chg="add mod">
          <ac:chgData name="khalil harizi" userId="229b57d0968989f1" providerId="Windows Live" clId="Web-{FAA8D1B4-BFDF-4AAD-911D-46326FE066B5}" dt="2020-12-22T00:09:53.579" v="510"/>
          <ac:spMkLst>
            <pc:docMk/>
            <pc:sldMk cId="937929127" sldId="271"/>
            <ac:spMk id="4" creationId="{F6B0977D-1315-4999-9261-0F67557AC708}"/>
          </ac:spMkLst>
        </pc:spChg>
        <pc:spChg chg="add del">
          <ac:chgData name="khalil harizi" userId="229b57d0968989f1" providerId="Windows Live" clId="Web-{FAA8D1B4-BFDF-4AAD-911D-46326FE066B5}" dt="2020-12-22T00:09:53.579" v="510"/>
          <ac:spMkLst>
            <pc:docMk/>
            <pc:sldMk cId="937929127" sldId="271"/>
            <ac:spMk id="10" creationId="{133F8CB7-795C-4272-9073-64D8CF97F220}"/>
          </ac:spMkLst>
        </pc:spChg>
        <pc:spChg chg="add del">
          <ac:chgData name="khalil harizi" userId="229b57d0968989f1" providerId="Windows Live" clId="Web-{FAA8D1B4-BFDF-4AAD-911D-46326FE066B5}" dt="2020-12-22T00:09:53.579" v="510"/>
          <ac:spMkLst>
            <pc:docMk/>
            <pc:sldMk cId="937929127" sldId="271"/>
            <ac:spMk id="12" creationId="{7AF0B711-0578-47A6-AB9A-AF422D2535BF}"/>
          </ac:spMkLst>
        </pc:spChg>
        <pc:picChg chg="add mod">
          <ac:chgData name="khalil harizi" userId="229b57d0968989f1" providerId="Windows Live" clId="Web-{FAA8D1B4-BFDF-4AAD-911D-46326FE066B5}" dt="2020-12-22T00:09:53.579" v="510"/>
          <ac:picMkLst>
            <pc:docMk/>
            <pc:sldMk cId="937929127" sldId="271"/>
            <ac:picMk id="5" creationId="{E3F2DDCA-EF7D-4A38-AC55-A010A28A91D2}"/>
          </ac:picMkLst>
        </pc:picChg>
      </pc:sldChg>
    </pc:docChg>
  </pc:docChgLst>
</pc:chgInfo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6A4082-0134-4578-9DA8-68C4C24C2F3F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6457B84-1040-4C03-B20E-982B2001DA24}">
      <dgm:prSet/>
      <dgm:spPr/>
      <dgm:t>
        <a:bodyPr/>
        <a:lstStyle/>
        <a:p>
          <a:r>
            <a:rPr lang="fr-FR"/>
            <a:t>What is MySQL</a:t>
          </a:r>
          <a:endParaRPr lang="en-US"/>
        </a:p>
      </dgm:t>
    </dgm:pt>
    <dgm:pt modelId="{A1307385-7100-4BE2-A9CE-EB4D47B92327}" type="parTrans" cxnId="{0254AB52-C880-4C78-BA5B-C63DB59C6C55}">
      <dgm:prSet/>
      <dgm:spPr/>
      <dgm:t>
        <a:bodyPr/>
        <a:lstStyle/>
        <a:p>
          <a:endParaRPr lang="en-US"/>
        </a:p>
      </dgm:t>
    </dgm:pt>
    <dgm:pt modelId="{1D62923A-8049-4FE3-932C-0CDC364546EA}" type="sibTrans" cxnId="{0254AB52-C880-4C78-BA5B-C63DB59C6C55}">
      <dgm:prSet/>
      <dgm:spPr/>
      <dgm:t>
        <a:bodyPr/>
        <a:lstStyle/>
        <a:p>
          <a:endParaRPr lang="en-US"/>
        </a:p>
      </dgm:t>
    </dgm:pt>
    <dgm:pt modelId="{27E03415-0713-430D-9AB4-BA0C0EB6A8DF}">
      <dgm:prSet/>
      <dgm:spPr/>
      <dgm:t>
        <a:bodyPr/>
        <a:lstStyle/>
        <a:p>
          <a:r>
            <a:rPr lang="fr-FR"/>
            <a:t>What is PostgreSQL</a:t>
          </a:r>
          <a:endParaRPr lang="en-US"/>
        </a:p>
      </dgm:t>
    </dgm:pt>
    <dgm:pt modelId="{DD2F0824-FB2B-4333-80B3-7789AF7712FB}" type="parTrans" cxnId="{14BF9555-9841-45F9-A4C8-B568607C26B4}">
      <dgm:prSet/>
      <dgm:spPr/>
      <dgm:t>
        <a:bodyPr/>
        <a:lstStyle/>
        <a:p>
          <a:endParaRPr lang="en-US"/>
        </a:p>
      </dgm:t>
    </dgm:pt>
    <dgm:pt modelId="{6CC3C434-667B-4248-9BEC-9924DD10DCE3}" type="sibTrans" cxnId="{14BF9555-9841-45F9-A4C8-B568607C26B4}">
      <dgm:prSet/>
      <dgm:spPr/>
      <dgm:t>
        <a:bodyPr/>
        <a:lstStyle/>
        <a:p>
          <a:endParaRPr lang="en-US"/>
        </a:p>
      </dgm:t>
    </dgm:pt>
    <dgm:pt modelId="{A734F392-51A6-4C2E-89F2-9E0610B53C6E}">
      <dgm:prSet/>
      <dgm:spPr/>
      <dgm:t>
        <a:bodyPr/>
        <a:lstStyle/>
        <a:p>
          <a:r>
            <a:rPr lang="fr-FR"/>
            <a:t>What is SQL SERVER</a:t>
          </a:r>
          <a:endParaRPr lang="en-US"/>
        </a:p>
      </dgm:t>
    </dgm:pt>
    <dgm:pt modelId="{2ECBF28B-77AA-49B0-836C-E3C7E0DB8733}" type="parTrans" cxnId="{0D1372D7-76EF-4429-A56B-DC7C72A7BF27}">
      <dgm:prSet/>
      <dgm:spPr/>
      <dgm:t>
        <a:bodyPr/>
        <a:lstStyle/>
        <a:p>
          <a:endParaRPr lang="en-US"/>
        </a:p>
      </dgm:t>
    </dgm:pt>
    <dgm:pt modelId="{F0D1DFC6-6C4C-49BF-BA1D-8949A3C5724A}" type="sibTrans" cxnId="{0D1372D7-76EF-4429-A56B-DC7C72A7BF27}">
      <dgm:prSet/>
      <dgm:spPr/>
      <dgm:t>
        <a:bodyPr/>
        <a:lstStyle/>
        <a:p>
          <a:endParaRPr lang="en-US"/>
        </a:p>
      </dgm:t>
    </dgm:pt>
    <dgm:pt modelId="{1C176C2A-AC38-4F35-B4D9-49380E2C58BE}">
      <dgm:prSet/>
      <dgm:spPr/>
      <dgm:t>
        <a:bodyPr/>
        <a:lstStyle/>
        <a:p>
          <a:r>
            <a:rPr lang="fr-FR"/>
            <a:t>comparison between this three RDBMS</a:t>
          </a:r>
          <a:endParaRPr lang="en-US"/>
        </a:p>
      </dgm:t>
    </dgm:pt>
    <dgm:pt modelId="{39150D8D-C1C6-477F-B0E6-B3A0E5F50A92}" type="parTrans" cxnId="{90365CA0-5E6E-461A-A13A-4F07E3D68989}">
      <dgm:prSet/>
      <dgm:spPr/>
      <dgm:t>
        <a:bodyPr/>
        <a:lstStyle/>
        <a:p>
          <a:endParaRPr lang="en-US"/>
        </a:p>
      </dgm:t>
    </dgm:pt>
    <dgm:pt modelId="{0E90703E-8EAA-4049-9C12-F43DACCAB72E}" type="sibTrans" cxnId="{90365CA0-5E6E-461A-A13A-4F07E3D68989}">
      <dgm:prSet/>
      <dgm:spPr/>
      <dgm:t>
        <a:bodyPr/>
        <a:lstStyle/>
        <a:p>
          <a:endParaRPr lang="en-US"/>
        </a:p>
      </dgm:t>
    </dgm:pt>
    <dgm:pt modelId="{11CEA839-35AE-4335-BA80-1244F6AAEF91}" type="pres">
      <dgm:prSet presAssocID="{876A4082-0134-4578-9DA8-68C4C24C2F3F}" presName="vert0" presStyleCnt="0">
        <dgm:presLayoutVars>
          <dgm:dir/>
          <dgm:animOne val="branch"/>
          <dgm:animLvl val="lvl"/>
        </dgm:presLayoutVars>
      </dgm:prSet>
      <dgm:spPr/>
    </dgm:pt>
    <dgm:pt modelId="{26103767-E157-4A70-845E-6353D61E8424}" type="pres">
      <dgm:prSet presAssocID="{86457B84-1040-4C03-B20E-982B2001DA24}" presName="thickLine" presStyleLbl="alignNode1" presStyleIdx="0" presStyleCnt="4"/>
      <dgm:spPr/>
    </dgm:pt>
    <dgm:pt modelId="{13DBA990-2C17-400F-9DC7-A03B0A112AF9}" type="pres">
      <dgm:prSet presAssocID="{86457B84-1040-4C03-B20E-982B2001DA24}" presName="horz1" presStyleCnt="0"/>
      <dgm:spPr/>
    </dgm:pt>
    <dgm:pt modelId="{3600E251-ABBC-4847-83CF-CAEA115185BF}" type="pres">
      <dgm:prSet presAssocID="{86457B84-1040-4C03-B20E-982B2001DA24}" presName="tx1" presStyleLbl="revTx" presStyleIdx="0" presStyleCnt="4"/>
      <dgm:spPr/>
    </dgm:pt>
    <dgm:pt modelId="{E86CE877-ACF1-4B28-9BA2-B292F3E221CB}" type="pres">
      <dgm:prSet presAssocID="{86457B84-1040-4C03-B20E-982B2001DA24}" presName="vert1" presStyleCnt="0"/>
      <dgm:spPr/>
    </dgm:pt>
    <dgm:pt modelId="{83943C0E-5D26-4EEA-8A97-0A0B22AC921B}" type="pres">
      <dgm:prSet presAssocID="{27E03415-0713-430D-9AB4-BA0C0EB6A8DF}" presName="thickLine" presStyleLbl="alignNode1" presStyleIdx="1" presStyleCnt="4"/>
      <dgm:spPr/>
    </dgm:pt>
    <dgm:pt modelId="{5B2A8830-6CF6-4BA0-9236-79228D2021EC}" type="pres">
      <dgm:prSet presAssocID="{27E03415-0713-430D-9AB4-BA0C0EB6A8DF}" presName="horz1" presStyleCnt="0"/>
      <dgm:spPr/>
    </dgm:pt>
    <dgm:pt modelId="{708785BB-CFDB-4549-AFB6-6F00565034D4}" type="pres">
      <dgm:prSet presAssocID="{27E03415-0713-430D-9AB4-BA0C0EB6A8DF}" presName="tx1" presStyleLbl="revTx" presStyleIdx="1" presStyleCnt="4"/>
      <dgm:spPr/>
    </dgm:pt>
    <dgm:pt modelId="{99967C9B-F073-4E1F-A462-6ABC011D7759}" type="pres">
      <dgm:prSet presAssocID="{27E03415-0713-430D-9AB4-BA0C0EB6A8DF}" presName="vert1" presStyleCnt="0"/>
      <dgm:spPr/>
    </dgm:pt>
    <dgm:pt modelId="{52D896CA-B51A-4248-96FE-139F9E81B159}" type="pres">
      <dgm:prSet presAssocID="{A734F392-51A6-4C2E-89F2-9E0610B53C6E}" presName="thickLine" presStyleLbl="alignNode1" presStyleIdx="2" presStyleCnt="4"/>
      <dgm:spPr/>
    </dgm:pt>
    <dgm:pt modelId="{4AC4666D-0DD9-402F-9A10-EC4BF794276F}" type="pres">
      <dgm:prSet presAssocID="{A734F392-51A6-4C2E-89F2-9E0610B53C6E}" presName="horz1" presStyleCnt="0"/>
      <dgm:spPr/>
    </dgm:pt>
    <dgm:pt modelId="{EBB2434F-B251-4797-9287-09B7102D7167}" type="pres">
      <dgm:prSet presAssocID="{A734F392-51A6-4C2E-89F2-9E0610B53C6E}" presName="tx1" presStyleLbl="revTx" presStyleIdx="2" presStyleCnt="4"/>
      <dgm:spPr/>
    </dgm:pt>
    <dgm:pt modelId="{DE687C00-41C8-4929-BC80-FCD58C7393FF}" type="pres">
      <dgm:prSet presAssocID="{A734F392-51A6-4C2E-89F2-9E0610B53C6E}" presName="vert1" presStyleCnt="0"/>
      <dgm:spPr/>
    </dgm:pt>
    <dgm:pt modelId="{8B002A5E-6F16-406E-9BFE-9395795BECF0}" type="pres">
      <dgm:prSet presAssocID="{1C176C2A-AC38-4F35-B4D9-49380E2C58BE}" presName="thickLine" presStyleLbl="alignNode1" presStyleIdx="3" presStyleCnt="4"/>
      <dgm:spPr/>
    </dgm:pt>
    <dgm:pt modelId="{0778349E-E3AB-4D9A-9C28-CD87B9F802CD}" type="pres">
      <dgm:prSet presAssocID="{1C176C2A-AC38-4F35-B4D9-49380E2C58BE}" presName="horz1" presStyleCnt="0"/>
      <dgm:spPr/>
    </dgm:pt>
    <dgm:pt modelId="{242D59DE-3CAA-49FB-A630-FBBFEBC854E8}" type="pres">
      <dgm:prSet presAssocID="{1C176C2A-AC38-4F35-B4D9-49380E2C58BE}" presName="tx1" presStyleLbl="revTx" presStyleIdx="3" presStyleCnt="4"/>
      <dgm:spPr/>
    </dgm:pt>
    <dgm:pt modelId="{67264E7C-FE3A-489D-873F-3552D67A721A}" type="pres">
      <dgm:prSet presAssocID="{1C176C2A-AC38-4F35-B4D9-49380E2C58BE}" presName="vert1" presStyleCnt="0"/>
      <dgm:spPr/>
    </dgm:pt>
  </dgm:ptLst>
  <dgm:cxnLst>
    <dgm:cxn modelId="{C71B8610-A15E-4F4A-A542-959F766DB850}" type="presOf" srcId="{876A4082-0134-4578-9DA8-68C4C24C2F3F}" destId="{11CEA839-35AE-4335-BA80-1244F6AAEF91}" srcOrd="0" destOrd="0" presId="urn:microsoft.com/office/officeart/2008/layout/LinedList"/>
    <dgm:cxn modelId="{9203BB1F-7A48-451F-8CE7-A6E0EEA49439}" type="presOf" srcId="{27E03415-0713-430D-9AB4-BA0C0EB6A8DF}" destId="{708785BB-CFDB-4549-AFB6-6F00565034D4}" srcOrd="0" destOrd="0" presId="urn:microsoft.com/office/officeart/2008/layout/LinedList"/>
    <dgm:cxn modelId="{BCA8633D-A1AD-428F-86DF-359C9DB0336A}" type="presOf" srcId="{86457B84-1040-4C03-B20E-982B2001DA24}" destId="{3600E251-ABBC-4847-83CF-CAEA115185BF}" srcOrd="0" destOrd="0" presId="urn:microsoft.com/office/officeart/2008/layout/LinedList"/>
    <dgm:cxn modelId="{0254AB52-C880-4C78-BA5B-C63DB59C6C55}" srcId="{876A4082-0134-4578-9DA8-68C4C24C2F3F}" destId="{86457B84-1040-4C03-B20E-982B2001DA24}" srcOrd="0" destOrd="0" parTransId="{A1307385-7100-4BE2-A9CE-EB4D47B92327}" sibTransId="{1D62923A-8049-4FE3-932C-0CDC364546EA}"/>
    <dgm:cxn modelId="{14BF9555-9841-45F9-A4C8-B568607C26B4}" srcId="{876A4082-0134-4578-9DA8-68C4C24C2F3F}" destId="{27E03415-0713-430D-9AB4-BA0C0EB6A8DF}" srcOrd="1" destOrd="0" parTransId="{DD2F0824-FB2B-4333-80B3-7789AF7712FB}" sibTransId="{6CC3C434-667B-4248-9BEC-9924DD10DCE3}"/>
    <dgm:cxn modelId="{62DAB959-8AF8-423C-9D12-CA43E7F5ACFB}" type="presOf" srcId="{A734F392-51A6-4C2E-89F2-9E0610B53C6E}" destId="{EBB2434F-B251-4797-9287-09B7102D7167}" srcOrd="0" destOrd="0" presId="urn:microsoft.com/office/officeart/2008/layout/LinedList"/>
    <dgm:cxn modelId="{90365CA0-5E6E-461A-A13A-4F07E3D68989}" srcId="{876A4082-0134-4578-9DA8-68C4C24C2F3F}" destId="{1C176C2A-AC38-4F35-B4D9-49380E2C58BE}" srcOrd="3" destOrd="0" parTransId="{39150D8D-C1C6-477F-B0E6-B3A0E5F50A92}" sibTransId="{0E90703E-8EAA-4049-9C12-F43DACCAB72E}"/>
    <dgm:cxn modelId="{16BB90CC-DDDE-4543-A695-3533AD24187B}" type="presOf" srcId="{1C176C2A-AC38-4F35-B4D9-49380E2C58BE}" destId="{242D59DE-3CAA-49FB-A630-FBBFEBC854E8}" srcOrd="0" destOrd="0" presId="urn:microsoft.com/office/officeart/2008/layout/LinedList"/>
    <dgm:cxn modelId="{0D1372D7-76EF-4429-A56B-DC7C72A7BF27}" srcId="{876A4082-0134-4578-9DA8-68C4C24C2F3F}" destId="{A734F392-51A6-4C2E-89F2-9E0610B53C6E}" srcOrd="2" destOrd="0" parTransId="{2ECBF28B-77AA-49B0-836C-E3C7E0DB8733}" sibTransId="{F0D1DFC6-6C4C-49BF-BA1D-8949A3C5724A}"/>
    <dgm:cxn modelId="{A438313D-AD58-4A81-8444-FE45C78E1D41}" type="presParOf" srcId="{11CEA839-35AE-4335-BA80-1244F6AAEF91}" destId="{26103767-E157-4A70-845E-6353D61E8424}" srcOrd="0" destOrd="0" presId="urn:microsoft.com/office/officeart/2008/layout/LinedList"/>
    <dgm:cxn modelId="{D33F03A5-875B-4983-84ED-A40CDD1EAD78}" type="presParOf" srcId="{11CEA839-35AE-4335-BA80-1244F6AAEF91}" destId="{13DBA990-2C17-400F-9DC7-A03B0A112AF9}" srcOrd="1" destOrd="0" presId="urn:microsoft.com/office/officeart/2008/layout/LinedList"/>
    <dgm:cxn modelId="{B84FC4B4-7947-4E48-8B14-BFB7668F7D08}" type="presParOf" srcId="{13DBA990-2C17-400F-9DC7-A03B0A112AF9}" destId="{3600E251-ABBC-4847-83CF-CAEA115185BF}" srcOrd="0" destOrd="0" presId="urn:microsoft.com/office/officeart/2008/layout/LinedList"/>
    <dgm:cxn modelId="{41418E59-4AB1-4A86-9CA3-9CF3C3D44087}" type="presParOf" srcId="{13DBA990-2C17-400F-9DC7-A03B0A112AF9}" destId="{E86CE877-ACF1-4B28-9BA2-B292F3E221CB}" srcOrd="1" destOrd="0" presId="urn:microsoft.com/office/officeart/2008/layout/LinedList"/>
    <dgm:cxn modelId="{2DBBE362-58A3-4B21-AC2E-BA68A902A5AC}" type="presParOf" srcId="{11CEA839-35AE-4335-BA80-1244F6AAEF91}" destId="{83943C0E-5D26-4EEA-8A97-0A0B22AC921B}" srcOrd="2" destOrd="0" presId="urn:microsoft.com/office/officeart/2008/layout/LinedList"/>
    <dgm:cxn modelId="{8F79DA88-7448-4537-A526-5A8C2C74C3D8}" type="presParOf" srcId="{11CEA839-35AE-4335-BA80-1244F6AAEF91}" destId="{5B2A8830-6CF6-4BA0-9236-79228D2021EC}" srcOrd="3" destOrd="0" presId="urn:microsoft.com/office/officeart/2008/layout/LinedList"/>
    <dgm:cxn modelId="{5BD39297-20FA-4266-924A-ADFAAE8BFDCA}" type="presParOf" srcId="{5B2A8830-6CF6-4BA0-9236-79228D2021EC}" destId="{708785BB-CFDB-4549-AFB6-6F00565034D4}" srcOrd="0" destOrd="0" presId="urn:microsoft.com/office/officeart/2008/layout/LinedList"/>
    <dgm:cxn modelId="{14A019D5-1F51-40B5-B09A-DE149B5A6DC6}" type="presParOf" srcId="{5B2A8830-6CF6-4BA0-9236-79228D2021EC}" destId="{99967C9B-F073-4E1F-A462-6ABC011D7759}" srcOrd="1" destOrd="0" presId="urn:microsoft.com/office/officeart/2008/layout/LinedList"/>
    <dgm:cxn modelId="{B2356C89-D515-4A9E-ADB0-4A3DC73FCE02}" type="presParOf" srcId="{11CEA839-35AE-4335-BA80-1244F6AAEF91}" destId="{52D896CA-B51A-4248-96FE-139F9E81B159}" srcOrd="4" destOrd="0" presId="urn:microsoft.com/office/officeart/2008/layout/LinedList"/>
    <dgm:cxn modelId="{00DEA1E6-6BFE-4990-B7BE-7EA288030CF5}" type="presParOf" srcId="{11CEA839-35AE-4335-BA80-1244F6AAEF91}" destId="{4AC4666D-0DD9-402F-9A10-EC4BF794276F}" srcOrd="5" destOrd="0" presId="urn:microsoft.com/office/officeart/2008/layout/LinedList"/>
    <dgm:cxn modelId="{DC3C7602-FDFD-4EE2-8F03-4AF1F2399655}" type="presParOf" srcId="{4AC4666D-0DD9-402F-9A10-EC4BF794276F}" destId="{EBB2434F-B251-4797-9287-09B7102D7167}" srcOrd="0" destOrd="0" presId="urn:microsoft.com/office/officeart/2008/layout/LinedList"/>
    <dgm:cxn modelId="{7EBA1C3C-2B34-4A71-A120-EF7A711883F8}" type="presParOf" srcId="{4AC4666D-0DD9-402F-9A10-EC4BF794276F}" destId="{DE687C00-41C8-4929-BC80-FCD58C7393FF}" srcOrd="1" destOrd="0" presId="urn:microsoft.com/office/officeart/2008/layout/LinedList"/>
    <dgm:cxn modelId="{C8A4F667-9E92-4611-8015-E8B07C80B0D9}" type="presParOf" srcId="{11CEA839-35AE-4335-BA80-1244F6AAEF91}" destId="{8B002A5E-6F16-406E-9BFE-9395795BECF0}" srcOrd="6" destOrd="0" presId="urn:microsoft.com/office/officeart/2008/layout/LinedList"/>
    <dgm:cxn modelId="{6F1CD6F6-AAA6-42A8-970C-55BC100BAF12}" type="presParOf" srcId="{11CEA839-35AE-4335-BA80-1244F6AAEF91}" destId="{0778349E-E3AB-4D9A-9C28-CD87B9F802CD}" srcOrd="7" destOrd="0" presId="urn:microsoft.com/office/officeart/2008/layout/LinedList"/>
    <dgm:cxn modelId="{4FDAD283-C5D4-43E9-89EF-96FC4A38C628}" type="presParOf" srcId="{0778349E-E3AB-4D9A-9C28-CD87B9F802CD}" destId="{242D59DE-3CAA-49FB-A630-FBBFEBC854E8}" srcOrd="0" destOrd="0" presId="urn:microsoft.com/office/officeart/2008/layout/LinedList"/>
    <dgm:cxn modelId="{5200D022-BD5B-46BA-8476-0C2EB4F42B2A}" type="presParOf" srcId="{0778349E-E3AB-4D9A-9C28-CD87B9F802CD}" destId="{67264E7C-FE3A-489D-873F-3552D67A721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03767-E157-4A70-845E-6353D61E8424}">
      <dsp:nvSpPr>
        <dsp:cNvPr id="0" name=""/>
        <dsp:cNvSpPr/>
      </dsp:nvSpPr>
      <dsp:spPr>
        <a:xfrm>
          <a:off x="0" y="0"/>
          <a:ext cx="5728344" cy="0"/>
        </a:xfrm>
        <a:prstGeom prst="line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600E251-ABBC-4847-83CF-CAEA115185BF}">
      <dsp:nvSpPr>
        <dsp:cNvPr id="0" name=""/>
        <dsp:cNvSpPr/>
      </dsp:nvSpPr>
      <dsp:spPr>
        <a:xfrm>
          <a:off x="0" y="0"/>
          <a:ext cx="5728344" cy="122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/>
            <a:t>What is MySQL</a:t>
          </a:r>
          <a:endParaRPr lang="en-US" sz="3500" kern="1200"/>
        </a:p>
      </dsp:txBody>
      <dsp:txXfrm>
        <a:off x="0" y="0"/>
        <a:ext cx="5728344" cy="1225747"/>
      </dsp:txXfrm>
    </dsp:sp>
    <dsp:sp modelId="{83943C0E-5D26-4EEA-8A97-0A0B22AC921B}">
      <dsp:nvSpPr>
        <dsp:cNvPr id="0" name=""/>
        <dsp:cNvSpPr/>
      </dsp:nvSpPr>
      <dsp:spPr>
        <a:xfrm>
          <a:off x="0" y="1225747"/>
          <a:ext cx="5728344" cy="0"/>
        </a:xfrm>
        <a:prstGeom prst="line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1292792"/>
                <a:satOff val="-2924"/>
                <a:lumOff val="-1895"/>
                <a:alphaOff val="0"/>
                <a:tint val="98000"/>
                <a:lumMod val="102000"/>
              </a:schemeClr>
              <a:schemeClr val="accent2">
                <a:hueOff val="-1292792"/>
                <a:satOff val="-2924"/>
                <a:lumOff val="-1895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accent2">
              <a:hueOff val="-1292792"/>
              <a:satOff val="-2924"/>
              <a:lumOff val="-189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8785BB-CFDB-4549-AFB6-6F00565034D4}">
      <dsp:nvSpPr>
        <dsp:cNvPr id="0" name=""/>
        <dsp:cNvSpPr/>
      </dsp:nvSpPr>
      <dsp:spPr>
        <a:xfrm>
          <a:off x="0" y="1225747"/>
          <a:ext cx="5728344" cy="122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/>
            <a:t>What is PostgreSQL</a:t>
          </a:r>
          <a:endParaRPr lang="en-US" sz="3500" kern="1200"/>
        </a:p>
      </dsp:txBody>
      <dsp:txXfrm>
        <a:off x="0" y="1225747"/>
        <a:ext cx="5728344" cy="1225747"/>
      </dsp:txXfrm>
    </dsp:sp>
    <dsp:sp modelId="{52D896CA-B51A-4248-96FE-139F9E81B159}">
      <dsp:nvSpPr>
        <dsp:cNvPr id="0" name=""/>
        <dsp:cNvSpPr/>
      </dsp:nvSpPr>
      <dsp:spPr>
        <a:xfrm>
          <a:off x="0" y="2451495"/>
          <a:ext cx="5728344" cy="0"/>
        </a:xfrm>
        <a:prstGeom prst="line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2585584"/>
                <a:satOff val="-5847"/>
                <a:lumOff val="-3791"/>
                <a:alphaOff val="0"/>
                <a:tint val="98000"/>
                <a:lumMod val="102000"/>
              </a:schemeClr>
              <a:schemeClr val="accent2">
                <a:hueOff val="-2585584"/>
                <a:satOff val="-5847"/>
                <a:lumOff val="-3791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accent2">
              <a:hueOff val="-2585584"/>
              <a:satOff val="-5847"/>
              <a:lumOff val="-379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BB2434F-B251-4797-9287-09B7102D7167}">
      <dsp:nvSpPr>
        <dsp:cNvPr id="0" name=""/>
        <dsp:cNvSpPr/>
      </dsp:nvSpPr>
      <dsp:spPr>
        <a:xfrm>
          <a:off x="0" y="2451495"/>
          <a:ext cx="5728344" cy="122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/>
            <a:t>What is SQL SERVER</a:t>
          </a:r>
          <a:endParaRPr lang="en-US" sz="3500" kern="1200"/>
        </a:p>
      </dsp:txBody>
      <dsp:txXfrm>
        <a:off x="0" y="2451495"/>
        <a:ext cx="5728344" cy="1225747"/>
      </dsp:txXfrm>
    </dsp:sp>
    <dsp:sp modelId="{8B002A5E-6F16-406E-9BFE-9395795BECF0}">
      <dsp:nvSpPr>
        <dsp:cNvPr id="0" name=""/>
        <dsp:cNvSpPr/>
      </dsp:nvSpPr>
      <dsp:spPr>
        <a:xfrm>
          <a:off x="0" y="3677242"/>
          <a:ext cx="5728344" cy="0"/>
        </a:xfrm>
        <a:prstGeom prst="line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3878375"/>
                <a:satOff val="-8771"/>
                <a:lumOff val="-5686"/>
                <a:alphaOff val="0"/>
                <a:tint val="98000"/>
                <a:lumMod val="102000"/>
              </a:schemeClr>
              <a:schemeClr val="accent2">
                <a:hueOff val="-3878375"/>
                <a:satOff val="-8771"/>
                <a:lumOff val="-5686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accent2">
              <a:hueOff val="-3878375"/>
              <a:satOff val="-8771"/>
              <a:lumOff val="-568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42D59DE-3CAA-49FB-A630-FBBFEBC854E8}">
      <dsp:nvSpPr>
        <dsp:cNvPr id="0" name=""/>
        <dsp:cNvSpPr/>
      </dsp:nvSpPr>
      <dsp:spPr>
        <a:xfrm>
          <a:off x="0" y="3677242"/>
          <a:ext cx="5728344" cy="122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/>
            <a:t>comparison between this three RDBMS</a:t>
          </a:r>
          <a:endParaRPr lang="en-US" sz="3500" kern="1200"/>
        </a:p>
      </dsp:txBody>
      <dsp:txXfrm>
        <a:off x="0" y="3677242"/>
        <a:ext cx="5728344" cy="12257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7EA66B-2AAB-42B0-9F9D-38920D8D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199" y="885433"/>
            <a:ext cx="10261602" cy="3022257"/>
          </a:xfrm>
          <a:effectLst/>
        </p:spPr>
        <p:txBody>
          <a:bodyPr anchor="b">
            <a:normAutofit/>
          </a:bodyPr>
          <a:lstStyle/>
          <a:p>
            <a:pPr algn="ctr"/>
            <a:r>
              <a:rPr lang="en-US" sz="7200" b="0">
                <a:solidFill>
                  <a:schemeClr val="tx1"/>
                </a:solidFill>
                <a:ea typeface="+mj-lt"/>
                <a:cs typeface="+mj-lt"/>
              </a:rPr>
              <a:t>RDBMS  Presentation </a:t>
            </a:r>
            <a:endParaRPr lang="fr-FR" sz="720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6955" y="4033164"/>
            <a:ext cx="8378090" cy="1181206"/>
          </a:xfr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>
                <a:ea typeface="+mn-lt"/>
                <a:cs typeface="+mn-lt"/>
              </a:rPr>
              <a:t>Relational database management system </a:t>
            </a:r>
            <a:endParaRPr lang="fr-FR" sz="2000"/>
          </a:p>
          <a:p>
            <a:pPr algn="ctr"/>
            <a:endParaRPr lang="en-US" sz="20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360EBE3-31BB-422F-AA87-FA3873DAE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29002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7CED519-B7FE-4FE1-B774-4B3AE057F7FB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1A0BAA75-FA4F-40A5-9760-20A12F933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67" y="2231415"/>
            <a:ext cx="11281774" cy="421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44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3A2ADDA-CEC0-4C9A-8F25-5B175EBF076E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D638C4B1-068A-49EA-B40C-9543746D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21" y="2211412"/>
            <a:ext cx="11542731" cy="426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666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3B422C6-825F-40EF-9CDE-0B63F2640F53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88FCB9-0CCB-41DB-B025-976709F36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91" y="2340195"/>
            <a:ext cx="11062567" cy="427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51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C35E6230-6940-43D6-A599-A62F5E268FCF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36B68CD0-AA42-4067-9D40-20CD54A82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87" y="2244974"/>
            <a:ext cx="10665910" cy="441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34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3DF400D-3ED9-4E4E-BA4E-1FE14C4F81B4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452D03A0-E67F-4FF3-B312-3870D6147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66650"/>
            <a:ext cx="10373638" cy="413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97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8DA6538-41D9-4076-8512-C11E4B3EE73B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FE32CC06-B93F-41AF-888C-4FFB3AFE0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31" y="2175885"/>
            <a:ext cx="10655473" cy="427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81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6B0977D-1315-4999-9261-0F67557AC708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E3F2DDCA-EF7D-4A38-AC55-A010A28A9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033033"/>
            <a:ext cx="9444623" cy="463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29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B2B82547-2424-4E7A-A98B-75206EE73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23">
            <a:extLst>
              <a:ext uri="{FF2B5EF4-FFF2-40B4-BE49-F238E27FC236}">
                <a16:creationId xmlns:a16="http://schemas.microsoft.com/office/drawing/2014/main" id="{5109BC2F-9616-4D7D-9E98-57898009A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EEE2A99-E9C2-4DCF-929C-9E318DA66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54" y="1687286"/>
            <a:ext cx="3269463" cy="3978017"/>
          </a:xfrm>
        </p:spPr>
        <p:txBody>
          <a:bodyPr anchor="t">
            <a:normAutofit/>
          </a:bodyPr>
          <a:lstStyle/>
          <a:p>
            <a:r>
              <a:rPr lang="fr-FR" sz="2400" b="0">
                <a:ea typeface="+mj-lt"/>
                <a:cs typeface="+mj-lt"/>
              </a:rPr>
              <a:t>                      Table of Contents</a:t>
            </a:r>
            <a:endParaRPr lang="fr-FR" sz="2400"/>
          </a:p>
        </p:txBody>
      </p:sp>
      <p:graphicFrame>
        <p:nvGraphicFramePr>
          <p:cNvPr id="18" name="Espace réservé du contenu 2">
            <a:extLst>
              <a:ext uri="{FF2B5EF4-FFF2-40B4-BE49-F238E27FC236}">
                <a16:creationId xmlns:a16="http://schemas.microsoft.com/office/drawing/2014/main" id="{B920F66A-5DEC-4502-9780-5176D14042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9586538"/>
              </p:ext>
            </p:extLst>
          </p:nvPr>
        </p:nvGraphicFramePr>
        <p:xfrm>
          <a:off x="5508820" y="965200"/>
          <a:ext cx="5728344" cy="49029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798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044A61-0F51-4F17-B408-4DABC3B8F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 </a:t>
            </a:r>
            <a:r>
              <a:rPr lang="fr-FR" b="0" dirty="0">
                <a:ea typeface="+mj-lt"/>
                <a:cs typeface="+mj-lt"/>
              </a:rPr>
              <a:t>MySQL ?</a:t>
            </a: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F63EFED-6DEA-4927-979B-DBEAA69AE92A}"/>
              </a:ext>
            </a:extLst>
          </p:cNvPr>
          <p:cNvSpPr txBox="1"/>
          <p:nvPr/>
        </p:nvSpPr>
        <p:spPr>
          <a:xfrm>
            <a:off x="507304" y="2407086"/>
            <a:ext cx="1117739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b="1" dirty="0">
                <a:ea typeface="+mn-lt"/>
                <a:cs typeface="+mn-lt"/>
              </a:rPr>
              <a:t>MySQL</a:t>
            </a:r>
            <a:r>
              <a:rPr lang="fr-FR" sz="2000" dirty="0">
                <a:ea typeface="+mn-lt"/>
                <a:cs typeface="+mn-lt"/>
              </a:rPr>
              <a:t>  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an open-source 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management system(RDBMS).</a:t>
            </a:r>
            <a:r>
              <a:rPr lang="fr-FR" sz="2000" dirty="0" err="1">
                <a:ea typeface="+mn-lt"/>
                <a:cs typeface="+mn-lt"/>
              </a:rPr>
              <a:t>Its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name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 combination of "</a:t>
            </a:r>
            <a:r>
              <a:rPr lang="fr-FR" sz="2000" dirty="0" err="1">
                <a:ea typeface="+mn-lt"/>
                <a:cs typeface="+mn-lt"/>
              </a:rPr>
              <a:t>My</a:t>
            </a:r>
            <a:r>
              <a:rPr lang="fr-FR" sz="2000" dirty="0">
                <a:ea typeface="+mn-lt"/>
                <a:cs typeface="+mn-lt"/>
              </a:rPr>
              <a:t>", the </a:t>
            </a:r>
            <a:r>
              <a:rPr lang="fr-FR" sz="2000" dirty="0" err="1">
                <a:ea typeface="+mn-lt"/>
                <a:cs typeface="+mn-lt"/>
              </a:rPr>
              <a:t>name</a:t>
            </a:r>
            <a:r>
              <a:rPr lang="fr-FR" sz="2000" dirty="0">
                <a:ea typeface="+mn-lt"/>
                <a:cs typeface="+mn-lt"/>
              </a:rPr>
              <a:t> of </a:t>
            </a:r>
            <a:r>
              <a:rPr lang="fr-FR" sz="2000" dirty="0" err="1">
                <a:ea typeface="+mn-lt"/>
                <a:cs typeface="+mn-lt"/>
              </a:rPr>
              <a:t>co-founder</a:t>
            </a:r>
            <a:r>
              <a:rPr lang="fr-FR" sz="2000" dirty="0">
                <a:ea typeface="+mn-lt"/>
                <a:cs typeface="+mn-lt"/>
              </a:rPr>
              <a:t> Michael </a:t>
            </a:r>
            <a:r>
              <a:rPr lang="fr-FR" sz="2000" dirty="0" err="1">
                <a:ea typeface="+mn-lt"/>
                <a:cs typeface="+mn-lt"/>
              </a:rPr>
              <a:t>Widenius's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daughter</a:t>
            </a:r>
            <a:r>
              <a:rPr lang="fr-FR" sz="2000" dirty="0">
                <a:ea typeface="+mn-lt"/>
                <a:cs typeface="+mn-lt"/>
              </a:rPr>
              <a:t>, and "SQL", the </a:t>
            </a:r>
            <a:r>
              <a:rPr lang="fr-FR" sz="2000" dirty="0" err="1">
                <a:ea typeface="+mn-lt"/>
                <a:cs typeface="+mn-lt"/>
              </a:rPr>
              <a:t>abbreviation</a:t>
            </a:r>
            <a:r>
              <a:rPr lang="fr-FR" sz="2000" dirty="0">
                <a:ea typeface="+mn-lt"/>
                <a:cs typeface="+mn-lt"/>
              </a:rPr>
              <a:t> for </a:t>
            </a:r>
            <a:r>
              <a:rPr lang="fr-FR" sz="2000" dirty="0" err="1">
                <a:ea typeface="+mn-lt"/>
                <a:cs typeface="+mn-lt"/>
              </a:rPr>
              <a:t>Structured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Query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Language</a:t>
            </a:r>
            <a:r>
              <a:rPr lang="fr-FR" sz="2000" dirty="0">
                <a:ea typeface="+mn-lt"/>
                <a:cs typeface="+mn-lt"/>
              </a:rPr>
              <a:t>. A 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dirty="0" err="1">
                <a:ea typeface="+mn-lt"/>
                <a:cs typeface="+mn-lt"/>
              </a:rPr>
              <a:t>organizes</a:t>
            </a:r>
            <a:r>
              <a:rPr lang="fr-FR" sz="2000" dirty="0">
                <a:ea typeface="+mn-lt"/>
                <a:cs typeface="+mn-lt"/>
              </a:rPr>
              <a:t> data </a:t>
            </a:r>
            <a:r>
              <a:rPr lang="fr-FR" sz="2000" dirty="0" err="1">
                <a:ea typeface="+mn-lt"/>
                <a:cs typeface="+mn-lt"/>
              </a:rPr>
              <a:t>into</a:t>
            </a:r>
            <a:r>
              <a:rPr lang="fr-FR" sz="2000" dirty="0">
                <a:ea typeface="+mn-lt"/>
                <a:cs typeface="+mn-lt"/>
              </a:rPr>
              <a:t> one or more data tables in </a:t>
            </a:r>
            <a:r>
              <a:rPr lang="fr-FR" sz="2000" dirty="0" err="1">
                <a:ea typeface="+mn-lt"/>
                <a:cs typeface="+mn-lt"/>
              </a:rPr>
              <a:t>which</a:t>
            </a:r>
            <a:r>
              <a:rPr lang="fr-FR" sz="2000" dirty="0">
                <a:ea typeface="+mn-lt"/>
                <a:cs typeface="+mn-lt"/>
              </a:rPr>
              <a:t> data types </a:t>
            </a:r>
            <a:r>
              <a:rPr lang="fr-FR" sz="2000" dirty="0" err="1">
                <a:ea typeface="+mn-lt"/>
                <a:cs typeface="+mn-lt"/>
              </a:rPr>
              <a:t>may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be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related</a:t>
            </a:r>
            <a:r>
              <a:rPr lang="fr-FR" sz="2000" dirty="0">
                <a:ea typeface="+mn-lt"/>
                <a:cs typeface="+mn-lt"/>
              </a:rPr>
              <a:t> to </a:t>
            </a:r>
            <a:r>
              <a:rPr lang="fr-FR" sz="2000" dirty="0" err="1">
                <a:ea typeface="+mn-lt"/>
                <a:cs typeface="+mn-lt"/>
              </a:rPr>
              <a:t>each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other</a:t>
            </a:r>
            <a:r>
              <a:rPr lang="fr-FR" sz="2000" dirty="0">
                <a:ea typeface="+mn-lt"/>
                <a:cs typeface="+mn-lt"/>
              </a:rPr>
              <a:t>; </a:t>
            </a:r>
            <a:r>
              <a:rPr lang="fr-FR" sz="2000" dirty="0" err="1">
                <a:ea typeface="+mn-lt"/>
                <a:cs typeface="+mn-lt"/>
              </a:rPr>
              <a:t>these</a:t>
            </a:r>
            <a:r>
              <a:rPr lang="fr-FR" sz="2000" dirty="0">
                <a:ea typeface="+mn-lt"/>
                <a:cs typeface="+mn-lt"/>
              </a:rPr>
              <a:t> relations help structure the data. SQL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 </a:t>
            </a:r>
            <a:r>
              <a:rPr lang="fr-FR" sz="2000" dirty="0" err="1">
                <a:ea typeface="+mn-lt"/>
                <a:cs typeface="+mn-lt"/>
              </a:rPr>
              <a:t>language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programmers</a:t>
            </a:r>
            <a:r>
              <a:rPr lang="fr-FR" sz="2000" dirty="0">
                <a:ea typeface="+mn-lt"/>
                <a:cs typeface="+mn-lt"/>
              </a:rPr>
              <a:t> use to </a:t>
            </a:r>
            <a:r>
              <a:rPr lang="fr-FR" sz="2000" dirty="0" err="1">
                <a:ea typeface="+mn-lt"/>
                <a:cs typeface="+mn-lt"/>
              </a:rPr>
              <a:t>create</a:t>
            </a:r>
            <a:r>
              <a:rPr lang="fr-FR" sz="2000" dirty="0">
                <a:ea typeface="+mn-lt"/>
                <a:cs typeface="+mn-lt"/>
              </a:rPr>
              <a:t>, </a:t>
            </a:r>
            <a:r>
              <a:rPr lang="fr-FR" sz="2000" dirty="0" err="1">
                <a:ea typeface="+mn-lt"/>
                <a:cs typeface="+mn-lt"/>
              </a:rPr>
              <a:t>modify</a:t>
            </a:r>
            <a:r>
              <a:rPr lang="fr-FR" sz="2000" dirty="0">
                <a:ea typeface="+mn-lt"/>
                <a:cs typeface="+mn-lt"/>
              </a:rPr>
              <a:t> and </a:t>
            </a:r>
            <a:r>
              <a:rPr lang="fr-FR" sz="2000" dirty="0" err="1">
                <a:ea typeface="+mn-lt"/>
                <a:cs typeface="+mn-lt"/>
              </a:rPr>
              <a:t>extract</a:t>
            </a:r>
            <a:r>
              <a:rPr lang="fr-FR" sz="2000" dirty="0">
                <a:ea typeface="+mn-lt"/>
                <a:cs typeface="+mn-lt"/>
              </a:rPr>
              <a:t> data </a:t>
            </a:r>
            <a:r>
              <a:rPr lang="fr-FR" sz="2000" dirty="0" err="1">
                <a:ea typeface="+mn-lt"/>
                <a:cs typeface="+mn-lt"/>
              </a:rPr>
              <a:t>from</a:t>
            </a:r>
            <a:r>
              <a:rPr lang="fr-FR" sz="2000" dirty="0">
                <a:ea typeface="+mn-lt"/>
                <a:cs typeface="+mn-lt"/>
              </a:rPr>
              <a:t> the 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, as </a:t>
            </a:r>
            <a:r>
              <a:rPr lang="fr-FR" sz="2000" dirty="0" err="1">
                <a:ea typeface="+mn-lt"/>
                <a:cs typeface="+mn-lt"/>
              </a:rPr>
              <a:t>well</a:t>
            </a:r>
            <a:r>
              <a:rPr lang="fr-FR" sz="2000" dirty="0">
                <a:ea typeface="+mn-lt"/>
                <a:cs typeface="+mn-lt"/>
              </a:rPr>
              <a:t> as control user </a:t>
            </a:r>
            <a:r>
              <a:rPr lang="fr-FR" sz="2000" dirty="0" err="1">
                <a:ea typeface="+mn-lt"/>
                <a:cs typeface="+mn-lt"/>
              </a:rPr>
              <a:t>access</a:t>
            </a:r>
            <a:r>
              <a:rPr lang="fr-FR" sz="2000" dirty="0">
                <a:ea typeface="+mn-lt"/>
                <a:cs typeface="+mn-lt"/>
              </a:rPr>
              <a:t> to the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fr-FR" sz="2000" dirty="0"/>
          </a:p>
          <a:p>
            <a:pPr marL="285750" indent="-285750">
              <a:buFont typeface="Arial"/>
              <a:buChar char="•"/>
            </a:pPr>
            <a:r>
              <a:rPr lang="fr-FR" sz="2000" err="1">
                <a:ea typeface="+mn-lt"/>
                <a:cs typeface="+mn-lt"/>
              </a:rPr>
              <a:t>Many</a:t>
            </a:r>
            <a:r>
              <a:rPr lang="fr-FR" sz="2000" dirty="0">
                <a:ea typeface="+mn-lt"/>
                <a:cs typeface="+mn-lt"/>
              </a:rPr>
              <a:t> of the </a:t>
            </a:r>
            <a:r>
              <a:rPr lang="fr-FR" sz="2000" err="1">
                <a:ea typeface="+mn-lt"/>
                <a:cs typeface="+mn-lt"/>
              </a:rPr>
              <a:t>world's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largest</a:t>
            </a:r>
            <a:r>
              <a:rPr lang="fr-FR" sz="2000" dirty="0">
                <a:ea typeface="+mn-lt"/>
                <a:cs typeface="+mn-lt"/>
              </a:rPr>
              <a:t> and </a:t>
            </a:r>
            <a:r>
              <a:rPr lang="fr-FR" sz="2000" err="1">
                <a:ea typeface="+mn-lt"/>
                <a:cs typeface="+mn-lt"/>
              </a:rPr>
              <a:t>fastest-growing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organizations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including</a:t>
            </a:r>
            <a:r>
              <a:rPr lang="fr-FR" sz="2000" dirty="0">
                <a:ea typeface="+mn-lt"/>
                <a:cs typeface="+mn-lt"/>
              </a:rPr>
              <a:t> Facebook, Google, Adobe, Alcatel Lucent and </a:t>
            </a:r>
            <a:r>
              <a:rPr lang="fr-FR" sz="2000" err="1">
                <a:ea typeface="+mn-lt"/>
                <a:cs typeface="+mn-lt"/>
              </a:rPr>
              <a:t>Zappos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rely</a:t>
            </a:r>
            <a:r>
              <a:rPr lang="fr-FR" sz="2000" dirty="0">
                <a:ea typeface="+mn-lt"/>
                <a:cs typeface="+mn-lt"/>
              </a:rPr>
              <a:t> on MySQL to </a:t>
            </a:r>
            <a:r>
              <a:rPr lang="fr-FR" sz="2000" err="1">
                <a:ea typeface="+mn-lt"/>
                <a:cs typeface="+mn-lt"/>
              </a:rPr>
              <a:t>save</a:t>
            </a:r>
            <a:r>
              <a:rPr lang="fr-FR" sz="2000" dirty="0">
                <a:ea typeface="+mn-lt"/>
                <a:cs typeface="+mn-lt"/>
              </a:rPr>
              <a:t> time and money </a:t>
            </a:r>
            <a:r>
              <a:rPr lang="fr-FR" sz="2000" err="1">
                <a:ea typeface="+mn-lt"/>
                <a:cs typeface="+mn-lt"/>
              </a:rPr>
              <a:t>powering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their</a:t>
            </a:r>
            <a:r>
              <a:rPr lang="fr-FR" sz="2000" dirty="0">
                <a:ea typeface="+mn-lt"/>
                <a:cs typeface="+mn-lt"/>
              </a:rPr>
              <a:t> high-volume Web sites, business-</a:t>
            </a:r>
            <a:r>
              <a:rPr lang="fr-FR" sz="2000" err="1">
                <a:ea typeface="+mn-lt"/>
                <a:cs typeface="+mn-lt"/>
              </a:rPr>
              <a:t>critical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systems</a:t>
            </a:r>
            <a:r>
              <a:rPr lang="fr-FR" sz="2000" dirty="0">
                <a:ea typeface="+mn-lt"/>
                <a:cs typeface="+mn-lt"/>
              </a:rPr>
              <a:t> and </a:t>
            </a:r>
            <a:r>
              <a:rPr lang="fr-FR" sz="2000" err="1">
                <a:ea typeface="+mn-lt"/>
                <a:cs typeface="+mn-lt"/>
              </a:rPr>
              <a:t>packaged</a:t>
            </a:r>
            <a:r>
              <a:rPr lang="fr-FR" sz="2000" dirty="0">
                <a:ea typeface="+mn-lt"/>
                <a:cs typeface="+mn-lt"/>
              </a:rPr>
              <a:t> software.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7467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F8F098-AFC2-4D44-9613-5A84C354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 err="1"/>
              <a:t>What</a:t>
            </a:r>
            <a:r>
              <a:rPr lang="fr-FR" b="0" dirty="0"/>
              <a:t> </a:t>
            </a:r>
            <a:r>
              <a:rPr lang="fr-FR" b="0" dirty="0" err="1"/>
              <a:t>is</a:t>
            </a:r>
            <a:r>
              <a:rPr lang="fr-FR" b="0" dirty="0"/>
              <a:t> PostgreSQL ?</a:t>
            </a: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92B641A-E347-476F-9AE2-A75BA3248DA7}"/>
              </a:ext>
            </a:extLst>
          </p:cNvPr>
          <p:cNvSpPr txBox="1"/>
          <p:nvPr/>
        </p:nvSpPr>
        <p:spPr>
          <a:xfrm>
            <a:off x="486427" y="2323578"/>
            <a:ext cx="10999938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dirty="0">
                <a:ea typeface="+mn-lt"/>
                <a:cs typeface="+mn-lt"/>
              </a:rPr>
              <a:t>PostgreSQL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 </a:t>
            </a:r>
            <a:r>
              <a:rPr lang="fr-FR" sz="2000" dirty="0" err="1">
                <a:ea typeface="+mn-lt"/>
                <a:cs typeface="+mn-lt"/>
              </a:rPr>
              <a:t>powerful</a:t>
            </a:r>
            <a:r>
              <a:rPr lang="fr-FR" sz="2000" dirty="0">
                <a:ea typeface="+mn-lt"/>
                <a:cs typeface="+mn-lt"/>
              </a:rPr>
              <a:t>, open source </a:t>
            </a:r>
            <a:r>
              <a:rPr lang="fr-FR" sz="2000" dirty="0" err="1">
                <a:ea typeface="+mn-lt"/>
                <a:cs typeface="+mn-lt"/>
              </a:rPr>
              <a:t>object-relational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system </a:t>
            </a:r>
            <a:r>
              <a:rPr lang="fr-FR" sz="2000" dirty="0" err="1">
                <a:ea typeface="+mn-lt"/>
                <a:cs typeface="+mn-lt"/>
              </a:rPr>
              <a:t>that</a:t>
            </a:r>
            <a:r>
              <a:rPr lang="fr-FR" sz="2000" dirty="0">
                <a:ea typeface="+mn-lt"/>
                <a:cs typeface="+mn-lt"/>
              </a:rPr>
              <a:t> uses and </a:t>
            </a:r>
            <a:r>
              <a:rPr lang="fr-FR" sz="2000" dirty="0" err="1">
                <a:ea typeface="+mn-lt"/>
                <a:cs typeface="+mn-lt"/>
              </a:rPr>
              <a:t>extends</a:t>
            </a:r>
            <a:r>
              <a:rPr lang="fr-FR" sz="2000" dirty="0">
                <a:ea typeface="+mn-lt"/>
                <a:cs typeface="+mn-lt"/>
              </a:rPr>
              <a:t> the SQL </a:t>
            </a:r>
            <a:r>
              <a:rPr lang="fr-FR" sz="2000" dirty="0" err="1">
                <a:ea typeface="+mn-lt"/>
                <a:cs typeface="+mn-lt"/>
              </a:rPr>
              <a:t>language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combined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with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many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features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that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safely</a:t>
            </a:r>
            <a:r>
              <a:rPr lang="fr-FR" sz="2000" dirty="0">
                <a:ea typeface="+mn-lt"/>
                <a:cs typeface="+mn-lt"/>
              </a:rPr>
              <a:t> store and </a:t>
            </a:r>
            <a:r>
              <a:rPr lang="fr-FR" sz="2000" dirty="0" err="1">
                <a:ea typeface="+mn-lt"/>
                <a:cs typeface="+mn-lt"/>
              </a:rPr>
              <a:t>scale</a:t>
            </a:r>
            <a:r>
              <a:rPr lang="fr-FR" sz="2000" dirty="0">
                <a:ea typeface="+mn-lt"/>
                <a:cs typeface="+mn-lt"/>
              </a:rPr>
              <a:t> the </a:t>
            </a:r>
            <a:r>
              <a:rPr lang="fr-FR" sz="2000" dirty="0" err="1">
                <a:ea typeface="+mn-lt"/>
                <a:cs typeface="+mn-lt"/>
              </a:rPr>
              <a:t>most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complicated</a:t>
            </a:r>
            <a:r>
              <a:rPr lang="fr-FR" sz="2000" dirty="0">
                <a:ea typeface="+mn-lt"/>
                <a:cs typeface="+mn-lt"/>
              </a:rPr>
              <a:t> data </a:t>
            </a:r>
            <a:r>
              <a:rPr lang="fr-FR" sz="2000" dirty="0" err="1">
                <a:ea typeface="+mn-lt"/>
                <a:cs typeface="+mn-lt"/>
              </a:rPr>
              <a:t>workloads</a:t>
            </a:r>
            <a:r>
              <a:rPr lang="fr-FR" sz="2000" dirty="0">
                <a:ea typeface="+mn-lt"/>
                <a:cs typeface="+mn-lt"/>
              </a:rPr>
              <a:t>. The </a:t>
            </a:r>
            <a:r>
              <a:rPr lang="fr-FR" sz="2000" dirty="0" err="1">
                <a:ea typeface="+mn-lt"/>
                <a:cs typeface="+mn-lt"/>
              </a:rPr>
              <a:t>origins</a:t>
            </a:r>
            <a:r>
              <a:rPr lang="fr-FR" sz="2000" dirty="0">
                <a:ea typeface="+mn-lt"/>
                <a:cs typeface="+mn-lt"/>
              </a:rPr>
              <a:t> of PostgreSQL date back to 1986 as part of the </a:t>
            </a:r>
            <a:r>
              <a:rPr lang="fr-FR" sz="2000" b="1" dirty="0">
                <a:ea typeface="+mn-lt"/>
                <a:cs typeface="+mn-lt"/>
              </a:rPr>
              <a:t>POSTGRES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dirty="0" err="1">
                <a:ea typeface="+mn-lt"/>
                <a:cs typeface="+mn-lt"/>
              </a:rPr>
              <a:t>project</a:t>
            </a:r>
            <a:r>
              <a:rPr lang="fr-FR" sz="2000" dirty="0">
                <a:ea typeface="+mn-lt"/>
                <a:cs typeface="+mn-lt"/>
              </a:rPr>
              <a:t> at the </a:t>
            </a:r>
            <a:r>
              <a:rPr lang="fr-FR" sz="2000" dirty="0" err="1">
                <a:ea typeface="+mn-lt"/>
                <a:cs typeface="+mn-lt"/>
              </a:rPr>
              <a:t>University</a:t>
            </a:r>
            <a:r>
              <a:rPr lang="fr-FR" sz="2000" dirty="0">
                <a:ea typeface="+mn-lt"/>
                <a:cs typeface="+mn-lt"/>
              </a:rPr>
              <a:t> of California at Berkeley and has more </a:t>
            </a:r>
            <a:r>
              <a:rPr lang="fr-FR" sz="2000" dirty="0" err="1">
                <a:ea typeface="+mn-lt"/>
                <a:cs typeface="+mn-lt"/>
              </a:rPr>
              <a:t>than</a:t>
            </a:r>
            <a:r>
              <a:rPr lang="fr-FR" sz="2000" dirty="0">
                <a:ea typeface="+mn-lt"/>
                <a:cs typeface="+mn-lt"/>
              </a:rPr>
              <a:t> 30 </a:t>
            </a:r>
            <a:r>
              <a:rPr lang="fr-FR" sz="2000" dirty="0" err="1">
                <a:ea typeface="+mn-lt"/>
                <a:cs typeface="+mn-lt"/>
              </a:rPr>
              <a:t>years</a:t>
            </a:r>
            <a:r>
              <a:rPr lang="fr-FR" sz="2000" dirty="0">
                <a:ea typeface="+mn-lt"/>
                <a:cs typeface="+mn-lt"/>
              </a:rPr>
              <a:t> of active </a:t>
            </a:r>
            <a:r>
              <a:rPr lang="fr-FR" sz="2000" dirty="0" err="1">
                <a:ea typeface="+mn-lt"/>
                <a:cs typeface="+mn-lt"/>
              </a:rPr>
              <a:t>development</a:t>
            </a:r>
            <a:r>
              <a:rPr lang="fr-FR" sz="2000" dirty="0">
                <a:ea typeface="+mn-lt"/>
                <a:cs typeface="+mn-lt"/>
              </a:rPr>
              <a:t> on the </a:t>
            </a:r>
            <a:r>
              <a:rPr lang="fr-FR" sz="2000" dirty="0" err="1">
                <a:ea typeface="+mn-lt"/>
                <a:cs typeface="+mn-lt"/>
              </a:rPr>
              <a:t>core</a:t>
            </a:r>
            <a:r>
              <a:rPr lang="fr-FR" sz="2000" dirty="0">
                <a:ea typeface="+mn-lt"/>
                <a:cs typeface="+mn-lt"/>
              </a:rPr>
              <a:t> platform.</a:t>
            </a:r>
          </a:p>
          <a:p>
            <a:pPr marL="285750" indent="-285750">
              <a:buFont typeface="Arial"/>
              <a:buChar char="•"/>
            </a:pPr>
            <a:endParaRPr lang="fr-FR" sz="2000" dirty="0"/>
          </a:p>
          <a:p>
            <a:pPr marL="285750" indent="-285750">
              <a:buFont typeface="Arial"/>
              <a:buChar char="•"/>
            </a:pPr>
            <a:r>
              <a:rPr lang="fr-FR" sz="2000" dirty="0">
                <a:ea typeface="+mn-lt"/>
                <a:cs typeface="+mn-lt"/>
              </a:rPr>
              <a:t>PostgreSQL has </a:t>
            </a:r>
            <a:r>
              <a:rPr lang="fr-FR" sz="2000" dirty="0" err="1">
                <a:ea typeface="+mn-lt"/>
                <a:cs typeface="+mn-lt"/>
              </a:rPr>
              <a:t>earned</a:t>
            </a:r>
            <a:r>
              <a:rPr lang="fr-FR" sz="2000" dirty="0">
                <a:ea typeface="+mn-lt"/>
                <a:cs typeface="+mn-lt"/>
              </a:rPr>
              <a:t> a </a:t>
            </a:r>
            <a:r>
              <a:rPr lang="fr-FR" sz="2000" dirty="0" err="1">
                <a:ea typeface="+mn-lt"/>
                <a:cs typeface="+mn-lt"/>
              </a:rPr>
              <a:t>strong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reputation</a:t>
            </a:r>
            <a:r>
              <a:rPr lang="fr-FR" sz="2000" dirty="0">
                <a:ea typeface="+mn-lt"/>
                <a:cs typeface="+mn-lt"/>
              </a:rPr>
              <a:t> for </a:t>
            </a:r>
            <a:r>
              <a:rPr lang="fr-FR" sz="2000" dirty="0" err="1">
                <a:ea typeface="+mn-lt"/>
                <a:cs typeface="+mn-lt"/>
              </a:rPr>
              <a:t>its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proven</a:t>
            </a:r>
            <a:r>
              <a:rPr lang="fr-FR" sz="2000" dirty="0">
                <a:ea typeface="+mn-lt"/>
                <a:cs typeface="+mn-lt"/>
              </a:rPr>
              <a:t> architecture, </a:t>
            </a:r>
            <a:r>
              <a:rPr lang="fr-FR" sz="2000" dirty="0" err="1">
                <a:ea typeface="+mn-lt"/>
                <a:cs typeface="+mn-lt"/>
              </a:rPr>
              <a:t>reliability</a:t>
            </a:r>
            <a:r>
              <a:rPr lang="fr-FR" sz="2000" dirty="0">
                <a:ea typeface="+mn-lt"/>
                <a:cs typeface="+mn-lt"/>
              </a:rPr>
              <a:t>, data </a:t>
            </a:r>
            <a:r>
              <a:rPr lang="fr-FR" sz="2000" dirty="0" err="1">
                <a:ea typeface="+mn-lt"/>
                <a:cs typeface="+mn-lt"/>
              </a:rPr>
              <a:t>integrity</a:t>
            </a:r>
            <a:r>
              <a:rPr lang="fr-FR" sz="2000" dirty="0">
                <a:ea typeface="+mn-lt"/>
                <a:cs typeface="+mn-lt"/>
              </a:rPr>
              <a:t>, </a:t>
            </a:r>
            <a:r>
              <a:rPr lang="fr-FR" sz="2000" dirty="0" err="1">
                <a:ea typeface="+mn-lt"/>
                <a:cs typeface="+mn-lt"/>
              </a:rPr>
              <a:t>robust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feature</a:t>
            </a:r>
            <a:r>
              <a:rPr lang="fr-FR" sz="2000" dirty="0">
                <a:ea typeface="+mn-lt"/>
                <a:cs typeface="+mn-lt"/>
              </a:rPr>
              <a:t> set, </a:t>
            </a:r>
            <a:r>
              <a:rPr lang="fr-FR" sz="2000" dirty="0" err="1">
                <a:ea typeface="+mn-lt"/>
                <a:cs typeface="+mn-lt"/>
              </a:rPr>
              <a:t>extensibility</a:t>
            </a:r>
            <a:r>
              <a:rPr lang="fr-FR" sz="2000" dirty="0">
                <a:ea typeface="+mn-lt"/>
                <a:cs typeface="+mn-lt"/>
              </a:rPr>
              <a:t>, and the </a:t>
            </a:r>
            <a:r>
              <a:rPr lang="fr-FR" sz="2000" dirty="0" err="1">
                <a:ea typeface="+mn-lt"/>
                <a:cs typeface="+mn-lt"/>
              </a:rPr>
              <a:t>dedication</a:t>
            </a:r>
            <a:r>
              <a:rPr lang="fr-FR" sz="2000" dirty="0">
                <a:ea typeface="+mn-lt"/>
                <a:cs typeface="+mn-lt"/>
              </a:rPr>
              <a:t> of the open source </a:t>
            </a:r>
            <a:r>
              <a:rPr lang="fr-FR" sz="2000" dirty="0" err="1">
                <a:ea typeface="+mn-lt"/>
                <a:cs typeface="+mn-lt"/>
              </a:rPr>
              <a:t>community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behind</a:t>
            </a:r>
            <a:r>
              <a:rPr lang="fr-FR" sz="2000" dirty="0">
                <a:ea typeface="+mn-lt"/>
                <a:cs typeface="+mn-lt"/>
              </a:rPr>
              <a:t> the software to </a:t>
            </a:r>
            <a:r>
              <a:rPr lang="fr-FR" sz="2000" dirty="0" err="1">
                <a:ea typeface="+mn-lt"/>
                <a:cs typeface="+mn-lt"/>
              </a:rPr>
              <a:t>consistently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deliver</a:t>
            </a:r>
            <a:r>
              <a:rPr lang="fr-FR" sz="2000" dirty="0">
                <a:ea typeface="+mn-lt"/>
                <a:cs typeface="+mn-lt"/>
              </a:rPr>
              <a:t> performant and innovative solutions. PostgreSQL runs on </a:t>
            </a:r>
            <a:r>
              <a:rPr lang="fr-FR" sz="2000" b="1" dirty="0">
                <a:ea typeface="+mn-lt"/>
                <a:cs typeface="+mn-lt"/>
              </a:rPr>
              <a:t>all major operating </a:t>
            </a:r>
            <a:r>
              <a:rPr lang="fr-FR" sz="2000" b="1" dirty="0" err="1">
                <a:ea typeface="+mn-lt"/>
                <a:cs typeface="+mn-lt"/>
              </a:rPr>
              <a:t>systems</a:t>
            </a:r>
            <a:r>
              <a:rPr lang="fr-FR" sz="2000" dirty="0">
                <a:ea typeface="+mn-lt"/>
                <a:cs typeface="+mn-lt"/>
              </a:rPr>
              <a:t>, has been </a:t>
            </a:r>
            <a:r>
              <a:rPr lang="fr-FR" sz="2000" b="1" dirty="0">
                <a:ea typeface="+mn-lt"/>
                <a:cs typeface="+mn-lt"/>
              </a:rPr>
              <a:t>ACID</a:t>
            </a:r>
            <a:r>
              <a:rPr lang="fr-FR" sz="2000" dirty="0">
                <a:ea typeface="+mn-lt"/>
                <a:cs typeface="+mn-lt"/>
              </a:rPr>
              <a:t>-compliant </a:t>
            </a:r>
            <a:r>
              <a:rPr lang="fr-FR" sz="2000" dirty="0" err="1">
                <a:ea typeface="+mn-lt"/>
                <a:cs typeface="+mn-lt"/>
              </a:rPr>
              <a:t>since</a:t>
            </a:r>
            <a:r>
              <a:rPr lang="fr-FR" sz="2000" dirty="0">
                <a:ea typeface="+mn-lt"/>
                <a:cs typeface="+mn-lt"/>
              </a:rPr>
              <a:t> 2001, and has </a:t>
            </a:r>
            <a:r>
              <a:rPr lang="fr-FR" sz="2000" dirty="0" err="1">
                <a:ea typeface="+mn-lt"/>
                <a:cs typeface="+mn-lt"/>
              </a:rPr>
              <a:t>powerful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add-ons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such</a:t>
            </a:r>
            <a:r>
              <a:rPr lang="fr-FR" sz="2000" dirty="0">
                <a:ea typeface="+mn-lt"/>
                <a:cs typeface="+mn-lt"/>
              </a:rPr>
              <a:t> as the </a:t>
            </a:r>
            <a:r>
              <a:rPr lang="fr-FR" sz="2000" dirty="0" err="1">
                <a:ea typeface="+mn-lt"/>
                <a:cs typeface="+mn-lt"/>
              </a:rPr>
              <a:t>popular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b="1" dirty="0" err="1">
                <a:ea typeface="+mn-lt"/>
                <a:cs typeface="+mn-lt"/>
              </a:rPr>
              <a:t>PostGIS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dirty="0" err="1">
                <a:ea typeface="+mn-lt"/>
                <a:cs typeface="+mn-lt"/>
              </a:rPr>
              <a:t>geospatial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extender</a:t>
            </a:r>
            <a:r>
              <a:rPr lang="fr-FR" sz="2000" dirty="0">
                <a:ea typeface="+mn-lt"/>
                <a:cs typeface="+mn-lt"/>
              </a:rPr>
              <a:t>. It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no surprise </a:t>
            </a:r>
            <a:r>
              <a:rPr lang="fr-FR" sz="2000" dirty="0" err="1">
                <a:ea typeface="+mn-lt"/>
                <a:cs typeface="+mn-lt"/>
              </a:rPr>
              <a:t>that</a:t>
            </a:r>
            <a:r>
              <a:rPr lang="fr-FR" sz="2000" dirty="0">
                <a:ea typeface="+mn-lt"/>
                <a:cs typeface="+mn-lt"/>
              </a:rPr>
              <a:t> PostgreSQL has </a:t>
            </a:r>
            <a:r>
              <a:rPr lang="fr-FR" sz="2000" dirty="0" err="1">
                <a:ea typeface="+mn-lt"/>
                <a:cs typeface="+mn-lt"/>
              </a:rPr>
              <a:t>become</a:t>
            </a:r>
            <a:r>
              <a:rPr lang="fr-FR" sz="2000" dirty="0">
                <a:ea typeface="+mn-lt"/>
                <a:cs typeface="+mn-lt"/>
              </a:rPr>
              <a:t> the open source 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of </a:t>
            </a:r>
            <a:r>
              <a:rPr lang="fr-FR" sz="2000" dirty="0" err="1">
                <a:ea typeface="+mn-lt"/>
                <a:cs typeface="+mn-lt"/>
              </a:rPr>
              <a:t>choice</a:t>
            </a:r>
            <a:r>
              <a:rPr lang="fr-FR" sz="2000" dirty="0">
                <a:ea typeface="+mn-lt"/>
                <a:cs typeface="+mn-lt"/>
              </a:rPr>
              <a:t> for </a:t>
            </a:r>
            <a:r>
              <a:rPr lang="fr-FR" sz="2000" dirty="0" err="1">
                <a:ea typeface="+mn-lt"/>
                <a:cs typeface="+mn-lt"/>
              </a:rPr>
              <a:t>many</a:t>
            </a:r>
            <a:r>
              <a:rPr lang="fr-FR" sz="2000" dirty="0">
                <a:ea typeface="+mn-lt"/>
                <a:cs typeface="+mn-lt"/>
              </a:rPr>
              <a:t> people and organisations.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37162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50BDD0-055D-450A-ACE4-ED3AE2013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 err="1"/>
              <a:t>What</a:t>
            </a:r>
            <a:r>
              <a:rPr lang="fr-FR" b="0" dirty="0"/>
              <a:t> </a:t>
            </a:r>
            <a:r>
              <a:rPr lang="fr-FR" b="0" dirty="0" err="1"/>
              <a:t>is</a:t>
            </a:r>
            <a:r>
              <a:rPr lang="fr-FR" b="0" dirty="0"/>
              <a:t> SQL SERVER ?</a:t>
            </a: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49DBEA6-FB87-41FE-BA10-96BF51F804C5}"/>
              </a:ext>
            </a:extLst>
          </p:cNvPr>
          <p:cNvSpPr txBox="1"/>
          <p:nvPr/>
        </p:nvSpPr>
        <p:spPr>
          <a:xfrm>
            <a:off x="444674" y="2417523"/>
            <a:ext cx="11208705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b="1" dirty="0">
                <a:ea typeface="+mn-lt"/>
                <a:cs typeface="+mn-lt"/>
              </a:rPr>
              <a:t>Microsoft SQL Server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 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management system </a:t>
            </a:r>
            <a:r>
              <a:rPr lang="fr-FR" sz="2000" dirty="0" err="1">
                <a:ea typeface="+mn-lt"/>
                <a:cs typeface="+mn-lt"/>
              </a:rPr>
              <a:t>developed</a:t>
            </a:r>
            <a:r>
              <a:rPr lang="fr-FR" sz="2000" dirty="0">
                <a:ea typeface="+mn-lt"/>
                <a:cs typeface="+mn-lt"/>
              </a:rPr>
              <a:t> by Microsoft. As a </a:t>
            </a:r>
            <a:r>
              <a:rPr lang="fr-FR" sz="2000" dirty="0" err="1">
                <a:ea typeface="+mn-lt"/>
                <a:cs typeface="+mn-lt"/>
              </a:rPr>
              <a:t>database</a:t>
            </a:r>
            <a:r>
              <a:rPr lang="fr-FR" sz="2000" dirty="0">
                <a:ea typeface="+mn-lt"/>
                <a:cs typeface="+mn-lt"/>
              </a:rPr>
              <a:t> server, </a:t>
            </a:r>
            <a:r>
              <a:rPr lang="fr-FR" sz="2000" dirty="0" err="1">
                <a:ea typeface="+mn-lt"/>
                <a:cs typeface="+mn-lt"/>
              </a:rPr>
              <a:t>it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a software </a:t>
            </a:r>
            <a:r>
              <a:rPr lang="fr-FR" sz="2000" dirty="0" err="1">
                <a:ea typeface="+mn-lt"/>
                <a:cs typeface="+mn-lt"/>
              </a:rPr>
              <a:t>product</a:t>
            </a:r>
            <a:r>
              <a:rPr lang="fr-FR" sz="2000" dirty="0">
                <a:ea typeface="+mn-lt"/>
                <a:cs typeface="+mn-lt"/>
              </a:rPr>
              <a:t> </a:t>
            </a:r>
            <a:r>
              <a:rPr lang="fr-FR" sz="2000" dirty="0" err="1">
                <a:ea typeface="+mn-lt"/>
                <a:cs typeface="+mn-lt"/>
              </a:rPr>
              <a:t>with</a:t>
            </a:r>
            <a:r>
              <a:rPr lang="fr-FR" sz="2000" dirty="0">
                <a:ea typeface="+mn-lt"/>
                <a:cs typeface="+mn-lt"/>
              </a:rPr>
              <a:t> the </a:t>
            </a:r>
            <a:r>
              <a:rPr lang="fr-FR" sz="2000" dirty="0" err="1">
                <a:ea typeface="+mn-lt"/>
                <a:cs typeface="+mn-lt"/>
              </a:rPr>
              <a:t>primary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function</a:t>
            </a:r>
            <a:r>
              <a:rPr lang="fr-FR" sz="2000" dirty="0">
                <a:ea typeface="+mn-lt"/>
                <a:cs typeface="+mn-lt"/>
              </a:rPr>
              <a:t> of </a:t>
            </a:r>
            <a:r>
              <a:rPr lang="fr-FR" sz="2000" dirty="0" err="1">
                <a:ea typeface="+mn-lt"/>
                <a:cs typeface="+mn-lt"/>
              </a:rPr>
              <a:t>storing</a:t>
            </a:r>
            <a:r>
              <a:rPr lang="fr-FR" sz="2000" dirty="0">
                <a:ea typeface="+mn-lt"/>
                <a:cs typeface="+mn-lt"/>
              </a:rPr>
              <a:t> and </a:t>
            </a:r>
            <a:r>
              <a:rPr lang="fr-FR" sz="2000" dirty="0" err="1">
                <a:ea typeface="+mn-lt"/>
                <a:cs typeface="+mn-lt"/>
              </a:rPr>
              <a:t>retrieving</a:t>
            </a:r>
            <a:r>
              <a:rPr lang="fr-FR" sz="2000" dirty="0">
                <a:ea typeface="+mn-lt"/>
                <a:cs typeface="+mn-lt"/>
              </a:rPr>
              <a:t> data as </a:t>
            </a:r>
            <a:r>
              <a:rPr lang="fr-FR" sz="2000" dirty="0" err="1">
                <a:ea typeface="+mn-lt"/>
                <a:cs typeface="+mn-lt"/>
              </a:rPr>
              <a:t>requested</a:t>
            </a:r>
            <a:r>
              <a:rPr lang="fr-FR" sz="2000" dirty="0">
                <a:ea typeface="+mn-lt"/>
                <a:cs typeface="+mn-lt"/>
              </a:rPr>
              <a:t> by </a:t>
            </a:r>
            <a:r>
              <a:rPr lang="fr-FR" sz="2000" dirty="0" err="1">
                <a:ea typeface="+mn-lt"/>
                <a:cs typeface="+mn-lt"/>
              </a:rPr>
              <a:t>other</a:t>
            </a:r>
            <a:r>
              <a:rPr lang="fr-FR" sz="2000" dirty="0">
                <a:ea typeface="+mn-lt"/>
                <a:cs typeface="+mn-lt"/>
              </a:rPr>
              <a:t> software applications </a:t>
            </a:r>
            <a:r>
              <a:rPr lang="fr-FR" sz="2000" dirty="0" err="1">
                <a:ea typeface="+mn-lt"/>
                <a:cs typeface="+mn-lt"/>
              </a:rPr>
              <a:t>which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may</a:t>
            </a:r>
            <a:r>
              <a:rPr lang="fr-FR" sz="2000" dirty="0">
                <a:ea typeface="+mn-lt"/>
                <a:cs typeface="+mn-lt"/>
              </a:rPr>
              <a:t> run </a:t>
            </a:r>
            <a:r>
              <a:rPr lang="fr-FR" sz="2000" dirty="0" err="1">
                <a:ea typeface="+mn-lt"/>
                <a:cs typeface="+mn-lt"/>
              </a:rPr>
              <a:t>either</a:t>
            </a:r>
            <a:r>
              <a:rPr lang="fr-FR" sz="2000" dirty="0">
                <a:ea typeface="+mn-lt"/>
                <a:cs typeface="+mn-lt"/>
              </a:rPr>
              <a:t> on the </a:t>
            </a:r>
            <a:r>
              <a:rPr lang="fr-FR" sz="2000" dirty="0" err="1">
                <a:ea typeface="+mn-lt"/>
                <a:cs typeface="+mn-lt"/>
              </a:rPr>
              <a:t>same</a:t>
            </a:r>
            <a:r>
              <a:rPr lang="fr-FR" sz="2000" dirty="0">
                <a:ea typeface="+mn-lt"/>
                <a:cs typeface="+mn-lt"/>
              </a:rPr>
              <a:t> computer or on </a:t>
            </a:r>
            <a:r>
              <a:rPr lang="fr-FR" sz="2000" dirty="0" err="1">
                <a:ea typeface="+mn-lt"/>
                <a:cs typeface="+mn-lt"/>
              </a:rPr>
              <a:t>another</a:t>
            </a:r>
            <a:r>
              <a:rPr lang="fr-FR" sz="2000" dirty="0">
                <a:ea typeface="+mn-lt"/>
                <a:cs typeface="+mn-lt"/>
              </a:rPr>
              <a:t> computer </a:t>
            </a:r>
            <a:r>
              <a:rPr lang="fr-FR" sz="2000" dirty="0" err="1">
                <a:ea typeface="+mn-lt"/>
                <a:cs typeface="+mn-lt"/>
              </a:rPr>
              <a:t>across</a:t>
            </a:r>
            <a:r>
              <a:rPr lang="fr-FR" sz="2000" dirty="0">
                <a:ea typeface="+mn-lt"/>
                <a:cs typeface="+mn-lt"/>
              </a:rPr>
              <a:t> a network (</a:t>
            </a:r>
            <a:r>
              <a:rPr lang="fr-FR" sz="2000" dirty="0" err="1">
                <a:ea typeface="+mn-lt"/>
                <a:cs typeface="+mn-lt"/>
              </a:rPr>
              <a:t>including</a:t>
            </a:r>
            <a:r>
              <a:rPr lang="fr-FR" sz="2000" dirty="0">
                <a:ea typeface="+mn-lt"/>
                <a:cs typeface="+mn-lt"/>
              </a:rPr>
              <a:t> the Internet). </a:t>
            </a:r>
          </a:p>
          <a:p>
            <a:pPr marL="285750" indent="-285750">
              <a:buFont typeface="Arial"/>
              <a:buChar char="•"/>
            </a:pPr>
            <a:endParaRPr lang="fr-FR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fr-FR" sz="2000" err="1">
                <a:ea typeface="+mn-lt"/>
                <a:cs typeface="+mn-lt"/>
              </a:rPr>
              <a:t>Similar</a:t>
            </a:r>
            <a:r>
              <a:rPr lang="fr-FR" sz="2000" dirty="0">
                <a:ea typeface="+mn-lt"/>
                <a:cs typeface="+mn-lt"/>
              </a:rPr>
              <a:t> to </a:t>
            </a:r>
            <a:r>
              <a:rPr lang="fr-FR" sz="2000" err="1">
                <a:ea typeface="+mn-lt"/>
                <a:cs typeface="+mn-lt"/>
              </a:rPr>
              <a:t>other</a:t>
            </a:r>
            <a:r>
              <a:rPr lang="fr-FR" sz="2000" dirty="0">
                <a:ea typeface="+mn-lt"/>
                <a:cs typeface="+mn-lt"/>
              </a:rPr>
              <a:t> RDBMS software, SQL Server </a:t>
            </a:r>
            <a:r>
              <a:rPr lang="fr-FR" sz="200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built</a:t>
            </a:r>
            <a:r>
              <a:rPr lang="fr-FR" sz="2000" dirty="0">
                <a:ea typeface="+mn-lt"/>
                <a:cs typeface="+mn-lt"/>
              </a:rPr>
              <a:t> on top of SQL, a standard </a:t>
            </a:r>
            <a:r>
              <a:rPr lang="fr-FR" sz="2000" dirty="0" err="1">
                <a:ea typeface="+mn-lt"/>
                <a:cs typeface="+mn-lt"/>
              </a:rPr>
              <a:t>programming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language</a:t>
            </a:r>
            <a:r>
              <a:rPr lang="fr-FR" sz="2000" dirty="0">
                <a:ea typeface="+mn-lt"/>
                <a:cs typeface="+mn-lt"/>
              </a:rPr>
              <a:t> for </a:t>
            </a:r>
            <a:r>
              <a:rPr lang="fr-FR" sz="2000" dirty="0" err="1">
                <a:ea typeface="+mn-lt"/>
                <a:cs typeface="+mn-lt"/>
              </a:rPr>
              <a:t>interacting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with</a:t>
            </a:r>
            <a:r>
              <a:rPr lang="fr-FR" sz="2000" dirty="0">
                <a:ea typeface="+mn-lt"/>
                <a:cs typeface="+mn-lt"/>
              </a:rPr>
              <a:t> the </a:t>
            </a:r>
            <a:r>
              <a:rPr lang="fr-FR" sz="2000" dirty="0" err="1">
                <a:ea typeface="+mn-lt"/>
                <a:cs typeface="+mn-lt"/>
              </a:rPr>
              <a:t>relational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databases</a:t>
            </a:r>
            <a:r>
              <a:rPr lang="fr-FR" sz="2000" dirty="0">
                <a:ea typeface="+mn-lt"/>
                <a:cs typeface="+mn-lt"/>
              </a:rPr>
              <a:t>. SQL server </a:t>
            </a:r>
            <a:r>
              <a:rPr lang="fr-FR" sz="2000" dirty="0" err="1">
                <a:ea typeface="+mn-lt"/>
                <a:cs typeface="+mn-lt"/>
              </a:rPr>
              <a:t>is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tied</a:t>
            </a:r>
            <a:r>
              <a:rPr lang="fr-FR" sz="2000" dirty="0">
                <a:ea typeface="+mn-lt"/>
                <a:cs typeface="+mn-lt"/>
              </a:rPr>
              <a:t> to </a:t>
            </a:r>
            <a:r>
              <a:rPr lang="fr-FR" sz="2000" dirty="0" err="1">
                <a:ea typeface="+mn-lt"/>
                <a:cs typeface="+mn-lt"/>
              </a:rPr>
              <a:t>Transact</a:t>
            </a:r>
            <a:r>
              <a:rPr lang="fr-FR" sz="2000" dirty="0">
                <a:ea typeface="+mn-lt"/>
                <a:cs typeface="+mn-lt"/>
              </a:rPr>
              <a:t>-SQL, or T-SQL, the </a:t>
            </a:r>
            <a:r>
              <a:rPr lang="fr-FR" sz="2000" dirty="0" err="1">
                <a:ea typeface="+mn-lt"/>
                <a:cs typeface="+mn-lt"/>
              </a:rPr>
              <a:t>Microsoft’s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implementation</a:t>
            </a:r>
            <a:r>
              <a:rPr lang="fr-FR" sz="2000" dirty="0">
                <a:ea typeface="+mn-lt"/>
                <a:cs typeface="+mn-lt"/>
              </a:rPr>
              <a:t> of SQL </a:t>
            </a:r>
            <a:r>
              <a:rPr lang="fr-FR" sz="2000" dirty="0" err="1">
                <a:ea typeface="+mn-lt"/>
                <a:cs typeface="+mn-lt"/>
              </a:rPr>
              <a:t>that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adds</a:t>
            </a:r>
            <a:r>
              <a:rPr lang="fr-FR" sz="2000" dirty="0">
                <a:ea typeface="+mn-lt"/>
                <a:cs typeface="+mn-lt"/>
              </a:rPr>
              <a:t> a set of </a:t>
            </a:r>
            <a:r>
              <a:rPr lang="fr-FR" sz="2000" dirty="0" err="1">
                <a:ea typeface="+mn-lt"/>
                <a:cs typeface="+mn-lt"/>
              </a:rPr>
              <a:t>proprietary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programming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dirty="0" err="1">
                <a:ea typeface="+mn-lt"/>
                <a:cs typeface="+mn-lt"/>
              </a:rPr>
              <a:t>constructs</a:t>
            </a:r>
            <a:r>
              <a:rPr lang="fr-FR" sz="2000" dirty="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fr-FR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fr-FR" sz="2000" dirty="0">
                <a:ea typeface="+mn-lt"/>
                <a:cs typeface="+mn-lt"/>
              </a:rPr>
              <a:t>SQL Server </a:t>
            </a:r>
            <a:r>
              <a:rPr lang="fr-FR" sz="2000" err="1">
                <a:ea typeface="+mn-lt"/>
                <a:cs typeface="+mn-lt"/>
              </a:rPr>
              <a:t>works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exclusively</a:t>
            </a:r>
            <a:r>
              <a:rPr lang="fr-FR" sz="2000" dirty="0">
                <a:ea typeface="+mn-lt"/>
                <a:cs typeface="+mn-lt"/>
              </a:rPr>
              <a:t> on Windows </a:t>
            </a:r>
            <a:r>
              <a:rPr lang="fr-FR" sz="2000" err="1">
                <a:ea typeface="+mn-lt"/>
                <a:cs typeface="+mn-lt"/>
              </a:rPr>
              <a:t>environment</a:t>
            </a:r>
            <a:r>
              <a:rPr lang="fr-FR" sz="2000" dirty="0">
                <a:ea typeface="+mn-lt"/>
                <a:cs typeface="+mn-lt"/>
              </a:rPr>
              <a:t> for more </a:t>
            </a:r>
            <a:r>
              <a:rPr lang="fr-FR" sz="2000" err="1">
                <a:ea typeface="+mn-lt"/>
                <a:cs typeface="+mn-lt"/>
              </a:rPr>
              <a:t>than</a:t>
            </a:r>
            <a:r>
              <a:rPr lang="fr-FR" sz="2000" dirty="0">
                <a:ea typeface="+mn-lt"/>
                <a:cs typeface="+mn-lt"/>
              </a:rPr>
              <a:t> 20 </a:t>
            </a:r>
            <a:r>
              <a:rPr lang="fr-FR" sz="2000" err="1">
                <a:ea typeface="+mn-lt"/>
                <a:cs typeface="+mn-lt"/>
              </a:rPr>
              <a:t>years</a:t>
            </a:r>
            <a:r>
              <a:rPr lang="fr-FR" sz="2000" dirty="0">
                <a:ea typeface="+mn-lt"/>
                <a:cs typeface="+mn-lt"/>
              </a:rPr>
              <a:t>. In 2016, Microsoft made </a:t>
            </a:r>
            <a:r>
              <a:rPr lang="fr-FR" sz="2000" err="1">
                <a:ea typeface="+mn-lt"/>
                <a:cs typeface="+mn-lt"/>
              </a:rPr>
              <a:t>it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available</a:t>
            </a:r>
            <a:r>
              <a:rPr lang="fr-FR" sz="2000" dirty="0">
                <a:ea typeface="+mn-lt"/>
                <a:cs typeface="+mn-lt"/>
              </a:rPr>
              <a:t> on Linux. SQL Server 2017 </a:t>
            </a:r>
            <a:r>
              <a:rPr lang="fr-FR" sz="2000" err="1">
                <a:ea typeface="+mn-lt"/>
                <a:cs typeface="+mn-lt"/>
              </a:rPr>
              <a:t>became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generally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available</a:t>
            </a:r>
            <a:r>
              <a:rPr lang="fr-FR" sz="2000" dirty="0">
                <a:ea typeface="+mn-lt"/>
                <a:cs typeface="+mn-lt"/>
              </a:rPr>
              <a:t> in </a:t>
            </a:r>
            <a:r>
              <a:rPr lang="fr-FR" sz="2000" err="1">
                <a:ea typeface="+mn-lt"/>
                <a:cs typeface="+mn-lt"/>
              </a:rPr>
              <a:t>October</a:t>
            </a:r>
            <a:r>
              <a:rPr lang="fr-FR" sz="2000" dirty="0">
                <a:ea typeface="+mn-lt"/>
                <a:cs typeface="+mn-lt"/>
              </a:rPr>
              <a:t> 2016 </a:t>
            </a:r>
            <a:r>
              <a:rPr lang="fr-FR" sz="2000" err="1">
                <a:ea typeface="+mn-lt"/>
                <a:cs typeface="+mn-lt"/>
              </a:rPr>
              <a:t>that</a:t>
            </a:r>
            <a:r>
              <a:rPr lang="fr-FR" sz="2000" dirty="0">
                <a:ea typeface="+mn-lt"/>
                <a:cs typeface="+mn-lt"/>
              </a:rPr>
              <a:t> </a:t>
            </a:r>
            <a:r>
              <a:rPr lang="fr-FR" sz="2000" err="1">
                <a:ea typeface="+mn-lt"/>
                <a:cs typeface="+mn-lt"/>
              </a:rPr>
              <a:t>ran</a:t>
            </a:r>
            <a:r>
              <a:rPr lang="fr-FR" sz="2000" dirty="0">
                <a:ea typeface="+mn-lt"/>
                <a:cs typeface="+mn-lt"/>
              </a:rPr>
              <a:t> on </a:t>
            </a:r>
            <a:r>
              <a:rPr lang="fr-FR" sz="2000" err="1">
                <a:ea typeface="+mn-lt"/>
                <a:cs typeface="+mn-lt"/>
              </a:rPr>
              <a:t>both</a:t>
            </a:r>
            <a:r>
              <a:rPr lang="fr-FR" sz="2000" dirty="0">
                <a:ea typeface="+mn-lt"/>
                <a:cs typeface="+mn-lt"/>
              </a:rPr>
              <a:t> Windows and Linux.</a:t>
            </a:r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568516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AC83F-0B96-4DE5-9A23-281EF91CA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 err="1"/>
              <a:t>Comparison</a:t>
            </a:r>
            <a:r>
              <a:rPr lang="fr-FR" b="0" dirty="0"/>
              <a:t> </a:t>
            </a:r>
            <a:r>
              <a:rPr lang="fr-FR" b="0" dirty="0" err="1"/>
              <a:t>between</a:t>
            </a:r>
            <a:r>
              <a:rPr lang="fr-FR" b="0" dirty="0"/>
              <a:t> </a:t>
            </a:r>
            <a:r>
              <a:rPr lang="fr-FR" b="0" dirty="0" err="1"/>
              <a:t>this</a:t>
            </a:r>
            <a:r>
              <a:rPr lang="fr-FR" b="0" dirty="0"/>
              <a:t> </a:t>
            </a:r>
            <a:r>
              <a:rPr lang="fr-FR" b="0" dirty="0" err="1"/>
              <a:t>three</a:t>
            </a:r>
            <a:r>
              <a:rPr lang="fr-FR" b="0" dirty="0"/>
              <a:t> RDBMS</a:t>
            </a:r>
            <a:endParaRPr lang="fr-FR"/>
          </a:p>
        </p:txBody>
      </p:sp>
      <p:pic>
        <p:nvPicPr>
          <p:cNvPr id="3" name="Image 3">
            <a:extLst>
              <a:ext uri="{FF2B5EF4-FFF2-40B4-BE49-F238E27FC236}">
                <a16:creationId xmlns:a16="http://schemas.microsoft.com/office/drawing/2014/main" id="{8D55636D-0420-403E-AC89-CB43315AC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257" y="1989455"/>
            <a:ext cx="9637081" cy="478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9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6D95BCE-6303-45C3-9EA7-A53901174A38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1949423B-A168-495B-82F9-10CC67100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2178501"/>
            <a:ext cx="10372725" cy="439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E9B83E1-766C-4F53-9F1B-5F8D6CE7B72C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71CB6FA7-1BFF-4601-9374-4C0003EA7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88" y="2238004"/>
            <a:ext cx="10582404" cy="450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665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EB6CFFE1-406D-4D99-B637-7BCA08E39C81}"/>
              </a:ext>
            </a:extLst>
          </p:cNvPr>
          <p:cNvSpPr txBox="1">
            <a:spLocks/>
          </p:cNvSpPr>
          <p:nvPr/>
        </p:nvSpPr>
        <p:spPr>
          <a:xfrm>
            <a:off x="962400" y="5995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0" err="1"/>
              <a:t>Comparison</a:t>
            </a:r>
            <a:r>
              <a:rPr lang="fr-FR" b="0" dirty="0"/>
              <a:t> </a:t>
            </a:r>
            <a:r>
              <a:rPr lang="fr-FR" b="0" err="1"/>
              <a:t>between</a:t>
            </a:r>
            <a:r>
              <a:rPr lang="fr-FR" b="0" dirty="0"/>
              <a:t> </a:t>
            </a:r>
            <a:r>
              <a:rPr lang="fr-FR" b="0" err="1"/>
              <a:t>this</a:t>
            </a:r>
            <a:r>
              <a:rPr lang="fr-FR" b="0" dirty="0"/>
              <a:t> </a:t>
            </a:r>
            <a:r>
              <a:rPr lang="fr-FR" b="0" err="1"/>
              <a:t>three</a:t>
            </a:r>
            <a:r>
              <a:rPr lang="fr-FR" b="0" dirty="0"/>
              <a:t> RDBMS</a:t>
            </a:r>
            <a:endParaRPr lang="fr-FR" dirty="0"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C08D90B5-4237-4E61-8DF0-F3E23C932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32" y="2214500"/>
            <a:ext cx="10384075" cy="441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412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0</TotalTime>
  <Words>0</Words>
  <Application>Microsoft Office PowerPoint</Application>
  <PresentationFormat>Grand écran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Quotable</vt:lpstr>
      <vt:lpstr>RDBMS  Presentation </vt:lpstr>
      <vt:lpstr>                      Table of Contents</vt:lpstr>
      <vt:lpstr>What is MySQL ?</vt:lpstr>
      <vt:lpstr>What is PostgreSQL ?</vt:lpstr>
      <vt:lpstr>What is SQL SERVER ?</vt:lpstr>
      <vt:lpstr>Comparison between this three RDBMS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194</cp:revision>
  <dcterms:created xsi:type="dcterms:W3CDTF">2020-12-21T21:27:02Z</dcterms:created>
  <dcterms:modified xsi:type="dcterms:W3CDTF">2020-12-22T00:09:59Z</dcterms:modified>
</cp:coreProperties>
</file>

<file path=docProps/thumbnail.jpeg>
</file>